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73" r:id="rId17"/>
    <p:sldId id="274" r:id="rId18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50" autoAdjust="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4FD892C4-1CD7-428A-9930-53E4D1741B31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83C7D91A-33F1-4E41-B039-4B16CC8D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134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7D91A-33F1-4E41-B039-4B16CC8D4D9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237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7D91A-33F1-4E41-B039-4B16CC8D4D9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259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044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480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00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55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681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427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376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237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48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622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430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09191-36A0-44DD-98AD-D6947E143E6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166EF-B4A6-454A-960B-5275FE755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18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16000" y="6139543"/>
            <a:ext cx="9187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8" y="248330"/>
            <a:ext cx="10958285" cy="62605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8286" y="391886"/>
            <a:ext cx="10435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антитеррористической безопасности для детей дошкольного возраста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678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567">
        <p15:prstTrans prst="wind"/>
      </p:transition>
    </mc:Choice>
    <mc:Fallback xmlns="">
      <p:transition spd="slow" advTm="556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661" y="319314"/>
            <a:ext cx="6496050" cy="62266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2171" y="449943"/>
            <a:ext cx="4386490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разговаривайте с незнакомцами на улице. Незнакомые люди могут оказаться преступниками. Они внешне могут быть симпатичными и дружелюбными. Эти люди часто просят о помощи – это уловка преступников, особенно похитителей. Чаще всего преступники обращают внимание на детей, которые гуляют одни.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1904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7109">
        <p15:prstTrans prst="wind"/>
      </p:transition>
    </mc:Choice>
    <mc:Fallback xmlns="">
      <p:transition spd="slow" advTm="171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79" y="290286"/>
            <a:ext cx="5302363" cy="49203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90285"/>
            <a:ext cx="5184322" cy="49203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9257" y="5341257"/>
            <a:ext cx="10595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берите у незнакомых людей конфеты, мороженое, игрушки – это тоже уловки преступников –похитителей.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1826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755">
        <p15:prstTrans prst="wind"/>
      </p:transition>
    </mc:Choice>
    <mc:Fallback xmlns="">
      <p:transition spd="slow" advTm="1075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38" y="296527"/>
            <a:ext cx="6095275" cy="62649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23314" y="319314"/>
            <a:ext cx="454297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вам незнакомые люди предлагают прокатиться на машине, отказывайтесь не задумываясь. Потому, что это очередная уловка похитителей. Не доверяйте незнакомцам и не соглашайтесь никуда с ними идти или ехать. 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386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3034">
        <p15:prstTrans prst="wind"/>
      </p:transition>
    </mc:Choice>
    <mc:Fallback xmlns="">
      <p:transition spd="slow" advTm="130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0" y="290286"/>
            <a:ext cx="5579517" cy="62556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5713" y="290286"/>
            <a:ext cx="5050973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незнакомец слишком настойчив, громко зовите на помощь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постарайтесь вырваться и убежать </a:t>
            </a:r>
            <a:endParaRPr lang="ru-RU" sz="5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706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1345">
        <p15:prstTrans prst="wind"/>
      </p:transition>
    </mc:Choice>
    <mc:Fallback xmlns="">
      <p:transition spd="slow" advTm="113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72" y="295582"/>
            <a:ext cx="3628741" cy="62939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514" y="295582"/>
            <a:ext cx="3954140" cy="62939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41371" y="295582"/>
            <a:ext cx="306251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все таки оказались в заложниках у бандитов – террористов, нужно стараться не раздражать захватчиков, не кричать, не плакать, а выполнять их требования.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335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3005">
        <p15:prstTrans prst="wind"/>
      </p:transition>
    </mc:Choice>
    <mc:Fallback xmlns="">
      <p:transition spd="slow" advTm="1300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18" y="290287"/>
            <a:ext cx="4492826" cy="62556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55771" y="290287"/>
            <a:ext cx="6299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постараться успокоиться и ждать освобождения.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103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1462">
        <p15:prstTrans prst="wind"/>
      </p:transition>
    </mc:Choice>
    <mc:Fallback xmlns="">
      <p:transition spd="slow" advTm="114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32" y="327933"/>
            <a:ext cx="7136039" cy="48681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425" y="327933"/>
            <a:ext cx="3562350" cy="62470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8132" y="5312229"/>
            <a:ext cx="69038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Опытные и специально обученные люди всегда придут к вам на помощь.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0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1575">
        <p15:prstTrans prst="wind"/>
      </p:transition>
    </mc:Choice>
    <mc:Fallback xmlns="">
      <p:transition spd="slow" advTm="115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51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800" y="493486"/>
            <a:ext cx="4151086" cy="48332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61144" y="5457371"/>
            <a:ext cx="91730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Спасибо за внимание!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552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548">
        <p15:prstTrans prst="wind"/>
      </p:transition>
    </mc:Choice>
    <mc:Fallback xmlns="">
      <p:transition spd="slow" advClick="0" advTm="654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1829" y="478971"/>
            <a:ext cx="1045028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дать определение понятиям «терроризм», «террорист». Учить детей противостоять опасности и защищать себя в экстремальных ситуациях. Довести до сознания детей важность соблюдения правил антитеррористической безопасности.</a:t>
            </a: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411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1126">
        <p15:prstTrans prst="wind"/>
      </p:transition>
    </mc:Choice>
    <mc:Fallback xmlns="">
      <p:transition spd="slow" advTm="1112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99" y="319314"/>
            <a:ext cx="5544457" cy="62556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99196" y="319313"/>
            <a:ext cx="5355775" cy="62556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последние годы слово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«Терроризм»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чаще стало появляться в журналах, газетах, на телевидении, в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соц.сетях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в реальной жизни.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«Терроризм»?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«Терроризм»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совершение взрыва, поджога или иных действий, создающих опасность гибели людей.</a:t>
            </a:r>
          </a:p>
          <a:p>
            <a:pPr algn="ctr"/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964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 advClick="0" advTm="15658">
        <p15:prstTrans prst="wind"/>
      </p:transition>
    </mc:Choice>
    <mc:Fallback xmlns="">
      <p:transition spd="slow" advClick="0" advTm="1565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3" y="319315"/>
            <a:ext cx="10827657" cy="51090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89714" y="1712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3142" y="5059011"/>
            <a:ext cx="108276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Люди, которых называют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террористами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совершают взрывы, захватывают заложников, не щадя ни женщин ни детей.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73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992">
        <p15:prstTrans prst="wind"/>
      </p:transition>
    </mc:Choice>
    <mc:Fallback xmlns="">
      <p:transition spd="slow" advTm="1099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171" y="304800"/>
            <a:ext cx="4789714" cy="62556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8628" y="304800"/>
            <a:ext cx="599440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Бандитам – террористам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нравится, когда все страдают, поэтому они начинают придумывать разные способы уничтожения людей.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6973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3352">
        <p15:prstTrans prst="wind"/>
      </p:transition>
    </mc:Choice>
    <mc:Fallback xmlns="">
      <p:transition spd="slow" advTm="1335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7658" y="319314"/>
            <a:ext cx="1091474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познакомимся с некоторыми правилами антитеррористической безопасности: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террористическому акту невозможно подготовиться заранее, поэтому следует всегда быть бдительным.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правило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избегайте без необходимости посещения мест и мероприятий, которые могут привлечь внимание террористов. 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правило, это: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места массовых скоплений людей</a:t>
            </a:r>
          </a:p>
          <a:p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58" y="2594928"/>
            <a:ext cx="5210628" cy="38929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543" y="2594928"/>
            <a:ext cx="5442857" cy="389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14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3195">
        <p15:prstTrans prst="wind"/>
      </p:transition>
    </mc:Choice>
    <mc:Fallback xmlns="">
      <p:transition spd="slow" advTm="1319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flipH="1">
            <a:off x="6342742" y="3668931"/>
            <a:ext cx="51909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многолюдные мероприятия с тысячами участников</a:t>
            </a:r>
          </a:p>
          <a:p>
            <a:pPr marL="285750" indent="-285750"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опулярные развлекательные центры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81" y="332237"/>
            <a:ext cx="5078605" cy="3096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81" y="3541486"/>
            <a:ext cx="5078602" cy="29425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201" y="332237"/>
            <a:ext cx="5374511" cy="309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69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1123">
        <p15:prstTrans prst="wind"/>
      </p:transition>
    </mc:Choice>
    <mc:Fallback xmlns="">
      <p:transition spd="slow" advTm="111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857" y="322943"/>
            <a:ext cx="5065487" cy="41860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71" y="322943"/>
            <a:ext cx="5094515" cy="41860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2171" y="4862286"/>
            <a:ext cx="108421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нашли на улице пакет, красивую сумочку, мобильный телефон или игрушку, то к этим предметам нельзя подходить и брать в руки, так как в них может быть заложено взрывное устройство.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4746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724">
        <p15:prstTrans prst="wind"/>
      </p:transition>
    </mc:Choice>
    <mc:Fallback xmlns="">
      <p:transition spd="slow" advTm="1072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fort\Desktop\0_9ff7a_4a9be65c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71" y="279399"/>
            <a:ext cx="6858000" cy="62955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13068" y="497113"/>
            <a:ext cx="388224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нашли такой предмет, нужно сразу сообщить взрослым, а они позвонят в полицию или в специальную службу, которая определит, опасный данный предмет или нет.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359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1245">
        <p15:prstTrans prst="wind"/>
      </p:transition>
    </mc:Choice>
    <mc:Fallback xmlns="">
      <p:transition spd="slow" advTm="112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417</Words>
  <Application>Microsoft Office PowerPoint</Application>
  <PresentationFormat>Широкоэкранный</PresentationFormat>
  <Paragraphs>26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komfort</dc:creator>
  <cp:lastModifiedBy>Пользователь</cp:lastModifiedBy>
  <cp:revision>23</cp:revision>
  <cp:lastPrinted>2021-04-14T13:45:01Z</cp:lastPrinted>
  <dcterms:created xsi:type="dcterms:W3CDTF">2018-10-03T23:42:10Z</dcterms:created>
  <dcterms:modified xsi:type="dcterms:W3CDTF">2021-04-14T13:51:35Z</dcterms:modified>
</cp:coreProperties>
</file>