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219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3525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</dc:creator>
  <cp:lastModifiedBy>д</cp:lastModifiedBy>
  <cp:revision>2</cp:revision>
  <dcterms:created xsi:type="dcterms:W3CDTF">2022-02-24T07:01:11Z</dcterms:created>
  <dcterms:modified xsi:type="dcterms:W3CDTF">2022-02-24T11:00:44Z</dcterms:modified>
</cp:coreProperties>
</file>