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80" r:id="rId4"/>
    <p:sldId id="281" r:id="rId5"/>
    <p:sldId id="267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3" r:id="rId16"/>
    <p:sldId id="274" r:id="rId17"/>
    <p:sldId id="275" r:id="rId18"/>
    <p:sldId id="276" r:id="rId19"/>
    <p:sldId id="278" r:id="rId20"/>
    <p:sldId id="291" r:id="rId21"/>
    <p:sldId id="279" r:id="rId22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D9FBC78-0DB8-4ED5-91FA-66748DC1404B}">
          <p14:sldIdLst>
            <p14:sldId id="256"/>
            <p14:sldId id="263"/>
            <p14:sldId id="280"/>
            <p14:sldId id="281"/>
            <p14:sldId id="267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73"/>
            <p14:sldId id="274"/>
            <p14:sldId id="275"/>
            <p14:sldId id="276"/>
            <p14:sldId id="278"/>
            <p14:sldId id="291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D8F75"/>
    <a:srgbClr val="9900CC"/>
    <a:srgbClr val="E50FD1"/>
    <a:srgbClr val="99FF66"/>
    <a:srgbClr val="06C7EE"/>
    <a:srgbClr val="4FEA0A"/>
    <a:srgbClr val="E97991"/>
    <a:srgbClr val="FF9933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105" d="100"/>
          <a:sy n="105" d="100"/>
        </p:scale>
        <p:origin x="14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E6A87-EC20-40C0-895E-FB803EA298F5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E09BA9A-40E0-4E27-958F-BFC383765E0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dirty="0"/>
            <a:t>ЭМОЦИИ</a:t>
          </a:r>
        </a:p>
      </dgm:t>
    </dgm:pt>
    <dgm:pt modelId="{A8066133-C99B-4AB8-A0A3-7E26DFFFA762}" type="parTrans" cxnId="{E362436D-FA63-487D-ACFF-330E9EBAF469}">
      <dgm:prSet/>
      <dgm:spPr/>
      <dgm:t>
        <a:bodyPr/>
        <a:lstStyle/>
        <a:p>
          <a:endParaRPr lang="ru-RU"/>
        </a:p>
      </dgm:t>
    </dgm:pt>
    <dgm:pt modelId="{6CD6B274-1522-4839-8F7D-13FFEA686704}" type="sibTrans" cxnId="{E362436D-FA63-487D-ACFF-330E9EBAF469}">
      <dgm:prSet/>
      <dgm:spPr/>
      <dgm:t>
        <a:bodyPr/>
        <a:lstStyle/>
        <a:p>
          <a:endParaRPr lang="ru-RU"/>
        </a:p>
      </dgm:t>
    </dgm:pt>
    <dgm:pt modelId="{4408BA3D-EE92-4851-BE74-B79072CC93F9}">
      <dgm:prSet phldrT="[Текст]" custT="1"/>
      <dgm:spPr/>
      <dgm:t>
        <a:bodyPr/>
        <a:lstStyle/>
        <a:p>
          <a:r>
            <a:rPr lang="ru-RU" sz="3200" dirty="0"/>
            <a:t>СЛОВО</a:t>
          </a:r>
        </a:p>
      </dgm:t>
    </dgm:pt>
    <dgm:pt modelId="{8BC9BD59-1CC7-40A9-B199-CE7B37510F0C}" type="parTrans" cxnId="{C555E0F3-B375-453A-BD5E-9D7C79468A7B}">
      <dgm:prSet/>
      <dgm:spPr/>
      <dgm:t>
        <a:bodyPr/>
        <a:lstStyle/>
        <a:p>
          <a:endParaRPr lang="ru-RU"/>
        </a:p>
      </dgm:t>
    </dgm:pt>
    <dgm:pt modelId="{2197750E-97F7-45E0-80EC-F176BCAD61A2}" type="sibTrans" cxnId="{C555E0F3-B375-453A-BD5E-9D7C79468A7B}">
      <dgm:prSet/>
      <dgm:spPr/>
      <dgm:t>
        <a:bodyPr/>
        <a:lstStyle/>
        <a:p>
          <a:endParaRPr lang="ru-RU"/>
        </a:p>
      </dgm:t>
    </dgm:pt>
    <dgm:pt modelId="{56A52AF6-B973-4D22-91AD-FF19A17A531B}">
      <dgm:prSet phldrT="[Текст]" custT="1"/>
      <dgm:spPr/>
      <dgm:t>
        <a:bodyPr/>
        <a:lstStyle/>
        <a:p>
          <a:r>
            <a:rPr lang="ru-RU" sz="3200" dirty="0"/>
            <a:t>РАБОЧЕЕ МЕСТО</a:t>
          </a:r>
        </a:p>
      </dgm:t>
    </dgm:pt>
    <dgm:pt modelId="{5C714760-653E-47A0-812E-092BA1FA859F}" type="parTrans" cxnId="{CCB5C63D-811D-4E20-9CA8-9819366CF05B}">
      <dgm:prSet/>
      <dgm:spPr/>
      <dgm:t>
        <a:bodyPr/>
        <a:lstStyle/>
        <a:p>
          <a:endParaRPr lang="ru-RU"/>
        </a:p>
      </dgm:t>
    </dgm:pt>
    <dgm:pt modelId="{892368B8-0A8D-4E2D-ADEC-EA0FA7994027}" type="sibTrans" cxnId="{CCB5C63D-811D-4E20-9CA8-9819366CF05B}">
      <dgm:prSet/>
      <dgm:spPr/>
      <dgm:t>
        <a:bodyPr/>
        <a:lstStyle/>
        <a:p>
          <a:endParaRPr lang="ru-RU"/>
        </a:p>
      </dgm:t>
    </dgm:pt>
    <dgm:pt modelId="{66208E77-FF1C-4CD5-8260-257B01E7111D}">
      <dgm:prSet custT="1"/>
      <dgm:spPr/>
      <dgm:t>
        <a:bodyPr/>
        <a:lstStyle/>
        <a:p>
          <a:r>
            <a:rPr lang="ru-RU" sz="3200" dirty="0"/>
            <a:t>РЕБУС</a:t>
          </a:r>
        </a:p>
      </dgm:t>
    </dgm:pt>
    <dgm:pt modelId="{245A58B3-C521-4BB1-88CA-B2513E8EEAF5}" type="parTrans" cxnId="{BE83A801-B1F5-4B91-9BC6-4A0074980752}">
      <dgm:prSet/>
      <dgm:spPr/>
      <dgm:t>
        <a:bodyPr/>
        <a:lstStyle/>
        <a:p>
          <a:endParaRPr lang="ru-RU"/>
        </a:p>
      </dgm:t>
    </dgm:pt>
    <dgm:pt modelId="{12F52862-D990-4163-8338-5DCD6ABB8D2D}" type="sibTrans" cxnId="{BE83A801-B1F5-4B91-9BC6-4A0074980752}">
      <dgm:prSet/>
      <dgm:spPr/>
      <dgm:t>
        <a:bodyPr/>
        <a:lstStyle/>
        <a:p>
          <a:endParaRPr lang="ru-RU"/>
        </a:p>
      </dgm:t>
    </dgm:pt>
    <dgm:pt modelId="{477E407E-D6AB-488B-B291-D9E93C73B36B}">
      <dgm:prSet custT="1"/>
      <dgm:spPr/>
      <dgm:t>
        <a:bodyPr/>
        <a:lstStyle/>
        <a:p>
          <a:r>
            <a:rPr lang="ru-RU" sz="3200" dirty="0"/>
            <a:t>ВЗАИМОДЕЙСТВИЕ</a:t>
          </a:r>
        </a:p>
      </dgm:t>
    </dgm:pt>
    <dgm:pt modelId="{E94D3AE8-6D52-4733-9C83-C4BC40DE9D40}" type="parTrans" cxnId="{A1756257-94D2-4383-868E-E1C4429CD3AC}">
      <dgm:prSet/>
      <dgm:spPr/>
      <dgm:t>
        <a:bodyPr/>
        <a:lstStyle/>
        <a:p>
          <a:endParaRPr lang="ru-RU"/>
        </a:p>
      </dgm:t>
    </dgm:pt>
    <dgm:pt modelId="{61211FED-5239-4B10-8475-4C8557DEF47D}" type="sibTrans" cxnId="{A1756257-94D2-4383-868E-E1C4429CD3AC}">
      <dgm:prSet/>
      <dgm:spPr/>
      <dgm:t>
        <a:bodyPr/>
        <a:lstStyle/>
        <a:p>
          <a:endParaRPr lang="ru-RU"/>
        </a:p>
      </dgm:t>
    </dgm:pt>
    <dgm:pt modelId="{AFBFF120-AE8F-47AC-B1E6-B0920FE76D0B}">
      <dgm:prSet custT="1"/>
      <dgm:spPr/>
      <dgm:t>
        <a:bodyPr/>
        <a:lstStyle/>
        <a:p>
          <a:r>
            <a:rPr lang="ru-RU" sz="3200" dirty="0"/>
            <a:t>ОРУДИЕ ТРУДА</a:t>
          </a:r>
        </a:p>
      </dgm:t>
    </dgm:pt>
    <dgm:pt modelId="{6AD4B1FA-405A-4A71-8FE1-5B2E8AD394F5}" type="parTrans" cxnId="{BF23A43B-ECE3-4E2E-A4D5-21AD190971DA}">
      <dgm:prSet/>
      <dgm:spPr/>
      <dgm:t>
        <a:bodyPr/>
        <a:lstStyle/>
        <a:p>
          <a:endParaRPr lang="ru-RU"/>
        </a:p>
      </dgm:t>
    </dgm:pt>
    <dgm:pt modelId="{F08E3EBD-59D9-4673-946B-E4FE9FA7678B}" type="sibTrans" cxnId="{BF23A43B-ECE3-4E2E-A4D5-21AD190971DA}">
      <dgm:prSet/>
      <dgm:spPr/>
      <dgm:t>
        <a:bodyPr/>
        <a:lstStyle/>
        <a:p>
          <a:endParaRPr lang="ru-RU"/>
        </a:p>
      </dgm:t>
    </dgm:pt>
    <dgm:pt modelId="{3F0DF3F7-99FE-4C24-899F-B9A23A272D31}" type="pres">
      <dgm:prSet presAssocID="{051E6A87-EC20-40C0-895E-FB803EA298F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DABEB9-9023-4C30-865A-6D9FF9A5C564}" type="pres">
      <dgm:prSet presAssocID="{0E09BA9A-40E0-4E27-958F-BFC383765E08}" presName="composite" presStyleCnt="0"/>
      <dgm:spPr/>
    </dgm:pt>
    <dgm:pt modelId="{21F25342-FFE3-404D-9720-ECFD2D62E0A1}" type="pres">
      <dgm:prSet presAssocID="{0E09BA9A-40E0-4E27-958F-BFC383765E08}" presName="imgShp" presStyleLbl="fgImgPlace1" presStyleIdx="0" presStyleCnt="6"/>
      <dgm:spPr>
        <a:prstGeom prst="hexagon">
          <a:avLst/>
        </a:prstGeom>
        <a:solidFill>
          <a:schemeClr val="accent4">
            <a:lumMod val="40000"/>
            <a:lumOff val="60000"/>
          </a:schemeClr>
        </a:solidFill>
        <a:ln w="22225"/>
      </dgm:spPr>
    </dgm:pt>
    <dgm:pt modelId="{620BC71A-FE4A-44F5-A14E-2C44D227F161}" type="pres">
      <dgm:prSet presAssocID="{0E09BA9A-40E0-4E27-958F-BFC383765E08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7D9F4-3329-4952-993C-60A0E4AA6A3C}" type="pres">
      <dgm:prSet presAssocID="{6CD6B274-1522-4839-8F7D-13FFEA686704}" presName="spacing" presStyleCnt="0"/>
      <dgm:spPr/>
    </dgm:pt>
    <dgm:pt modelId="{EFF1B650-CCF9-4931-B848-2805BFAAC62C}" type="pres">
      <dgm:prSet presAssocID="{477E407E-D6AB-488B-B291-D9E93C73B36B}" presName="composite" presStyleCnt="0"/>
      <dgm:spPr/>
    </dgm:pt>
    <dgm:pt modelId="{BD923B1E-977C-43F5-8676-85B72F8FAC74}" type="pres">
      <dgm:prSet presAssocID="{477E407E-D6AB-488B-B291-D9E93C73B36B}" presName="imgShp" presStyleLbl="fgImgPlace1" presStyleIdx="1" presStyleCnt="6"/>
      <dgm:spPr>
        <a:prstGeom prst="hexagon">
          <a:avLst/>
        </a:prstGeom>
        <a:solidFill>
          <a:schemeClr val="accent5">
            <a:lumMod val="40000"/>
            <a:lumOff val="60000"/>
          </a:schemeClr>
        </a:solidFill>
        <a:ln w="19050"/>
      </dgm:spPr>
    </dgm:pt>
    <dgm:pt modelId="{B6A1155C-90E8-47D5-B38A-BE092C5DDB88}" type="pres">
      <dgm:prSet presAssocID="{477E407E-D6AB-488B-B291-D9E93C73B36B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A7918-FE8D-44FD-8F63-014153BED1F3}" type="pres">
      <dgm:prSet presAssocID="{61211FED-5239-4B10-8475-4C8557DEF47D}" presName="spacing" presStyleCnt="0"/>
      <dgm:spPr/>
    </dgm:pt>
    <dgm:pt modelId="{BBD96688-63A7-43D4-AD65-8310267249DD}" type="pres">
      <dgm:prSet presAssocID="{AFBFF120-AE8F-47AC-B1E6-B0920FE76D0B}" presName="composite" presStyleCnt="0"/>
      <dgm:spPr/>
    </dgm:pt>
    <dgm:pt modelId="{5763D084-FCD6-4C4E-8FE4-895716FA16E4}" type="pres">
      <dgm:prSet presAssocID="{AFBFF120-AE8F-47AC-B1E6-B0920FE76D0B}" presName="imgShp" presStyleLbl="fgImgPlace1" presStyleIdx="2" presStyleCnt="6"/>
      <dgm:spPr>
        <a:prstGeom prst="hexagon">
          <a:avLst/>
        </a:prstGeom>
        <a:solidFill>
          <a:schemeClr val="accent6">
            <a:lumMod val="40000"/>
            <a:lumOff val="60000"/>
          </a:schemeClr>
        </a:solidFill>
        <a:ln w="19050"/>
      </dgm:spPr>
    </dgm:pt>
    <dgm:pt modelId="{BBCC3FAD-843F-4B2B-AF9E-8B89687759E8}" type="pres">
      <dgm:prSet presAssocID="{AFBFF120-AE8F-47AC-B1E6-B0920FE76D0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2B469-2AF2-4937-8BE8-465F1E287B91}" type="pres">
      <dgm:prSet presAssocID="{F08E3EBD-59D9-4673-946B-E4FE9FA7678B}" presName="spacing" presStyleCnt="0"/>
      <dgm:spPr/>
    </dgm:pt>
    <dgm:pt modelId="{28B9581C-E2E3-40FC-93A1-183A7CBAA634}" type="pres">
      <dgm:prSet presAssocID="{66208E77-FF1C-4CD5-8260-257B01E7111D}" presName="composite" presStyleCnt="0"/>
      <dgm:spPr/>
    </dgm:pt>
    <dgm:pt modelId="{75AAA6FF-28F2-4BA5-A4DD-34AF98480CC7}" type="pres">
      <dgm:prSet presAssocID="{66208E77-FF1C-4CD5-8260-257B01E7111D}" presName="imgShp" presStyleLbl="fgImgPlace1" presStyleIdx="3" presStyleCnt="6"/>
      <dgm:spPr>
        <a:prstGeom prst="hexagon">
          <a:avLst/>
        </a:prstGeom>
        <a:solidFill>
          <a:srgbClr val="FFCCFF"/>
        </a:solidFill>
        <a:ln w="19050"/>
      </dgm:spPr>
    </dgm:pt>
    <dgm:pt modelId="{801AC2AB-5A7B-41D4-A26D-E1B1F72317CC}" type="pres">
      <dgm:prSet presAssocID="{66208E77-FF1C-4CD5-8260-257B01E7111D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D5264-373A-4C0E-9F26-51C60CAF2B5D}" type="pres">
      <dgm:prSet presAssocID="{12F52862-D990-4163-8338-5DCD6ABB8D2D}" presName="spacing" presStyleCnt="0"/>
      <dgm:spPr/>
    </dgm:pt>
    <dgm:pt modelId="{18E73862-DF30-4354-8E38-0FE76AE8CE81}" type="pres">
      <dgm:prSet presAssocID="{4408BA3D-EE92-4851-BE74-B79072CC93F9}" presName="composite" presStyleCnt="0"/>
      <dgm:spPr/>
    </dgm:pt>
    <dgm:pt modelId="{01AA0894-C108-406F-AD81-EA0A50B0F754}" type="pres">
      <dgm:prSet presAssocID="{4408BA3D-EE92-4851-BE74-B79072CC93F9}" presName="imgShp" presStyleLbl="fgImgPlace1" presStyleIdx="4" presStyleCnt="6"/>
      <dgm:spPr>
        <a:prstGeom prst="hexagon">
          <a:avLst/>
        </a:prstGeom>
        <a:solidFill>
          <a:srgbClr val="CCFFCC"/>
        </a:solidFill>
        <a:ln w="19050"/>
      </dgm:spPr>
    </dgm:pt>
    <dgm:pt modelId="{80955D3A-4844-49E8-9E3C-DA9C0C60764A}" type="pres">
      <dgm:prSet presAssocID="{4408BA3D-EE92-4851-BE74-B79072CC93F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3D90E-BF60-4F2C-B692-7843AD014EDC}" type="pres">
      <dgm:prSet presAssocID="{2197750E-97F7-45E0-80EC-F176BCAD61A2}" presName="spacing" presStyleCnt="0"/>
      <dgm:spPr/>
    </dgm:pt>
    <dgm:pt modelId="{24E57FE6-8516-4157-B6FF-68C263649EB2}" type="pres">
      <dgm:prSet presAssocID="{56A52AF6-B973-4D22-91AD-FF19A17A531B}" presName="composite" presStyleCnt="0"/>
      <dgm:spPr/>
    </dgm:pt>
    <dgm:pt modelId="{8F9D318F-A0EE-49B1-B09A-633D9E241A73}" type="pres">
      <dgm:prSet presAssocID="{56A52AF6-B973-4D22-91AD-FF19A17A531B}" presName="imgShp" presStyleLbl="fgImgPlace1" presStyleIdx="5" presStyleCnt="6"/>
      <dgm:spPr>
        <a:prstGeom prst="hexagon">
          <a:avLst/>
        </a:prstGeom>
        <a:solidFill>
          <a:srgbClr val="FFCCCC"/>
        </a:solidFill>
        <a:ln w="19050"/>
      </dgm:spPr>
    </dgm:pt>
    <dgm:pt modelId="{A0AD1AA0-4CF9-493D-9A14-ACCA6470EDB8}" type="pres">
      <dgm:prSet presAssocID="{56A52AF6-B973-4D22-91AD-FF19A17A531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3A801-B1F5-4B91-9BC6-4A0074980752}" srcId="{051E6A87-EC20-40C0-895E-FB803EA298F5}" destId="{66208E77-FF1C-4CD5-8260-257B01E7111D}" srcOrd="3" destOrd="0" parTransId="{245A58B3-C521-4BB1-88CA-B2513E8EEAF5}" sibTransId="{12F52862-D990-4163-8338-5DCD6ABB8D2D}"/>
    <dgm:cxn modelId="{4BB07AB9-989F-464A-9BD6-560856D493F5}" type="presOf" srcId="{477E407E-D6AB-488B-B291-D9E93C73B36B}" destId="{B6A1155C-90E8-47D5-B38A-BE092C5DDB88}" srcOrd="0" destOrd="0" presId="urn:microsoft.com/office/officeart/2005/8/layout/vList3"/>
    <dgm:cxn modelId="{CCB5C63D-811D-4E20-9CA8-9819366CF05B}" srcId="{051E6A87-EC20-40C0-895E-FB803EA298F5}" destId="{56A52AF6-B973-4D22-91AD-FF19A17A531B}" srcOrd="5" destOrd="0" parTransId="{5C714760-653E-47A0-812E-092BA1FA859F}" sibTransId="{892368B8-0A8D-4E2D-ADEC-EA0FA7994027}"/>
    <dgm:cxn modelId="{AFE50E5B-277D-4885-98E0-30A4AB5FCEF4}" type="presOf" srcId="{051E6A87-EC20-40C0-895E-FB803EA298F5}" destId="{3F0DF3F7-99FE-4C24-899F-B9A23A272D31}" srcOrd="0" destOrd="0" presId="urn:microsoft.com/office/officeart/2005/8/layout/vList3"/>
    <dgm:cxn modelId="{E362436D-FA63-487D-ACFF-330E9EBAF469}" srcId="{051E6A87-EC20-40C0-895E-FB803EA298F5}" destId="{0E09BA9A-40E0-4E27-958F-BFC383765E08}" srcOrd="0" destOrd="0" parTransId="{A8066133-C99B-4AB8-A0A3-7E26DFFFA762}" sibTransId="{6CD6B274-1522-4839-8F7D-13FFEA686704}"/>
    <dgm:cxn modelId="{A1756257-94D2-4383-868E-E1C4429CD3AC}" srcId="{051E6A87-EC20-40C0-895E-FB803EA298F5}" destId="{477E407E-D6AB-488B-B291-D9E93C73B36B}" srcOrd="1" destOrd="0" parTransId="{E94D3AE8-6D52-4733-9C83-C4BC40DE9D40}" sibTransId="{61211FED-5239-4B10-8475-4C8557DEF47D}"/>
    <dgm:cxn modelId="{BF23A43B-ECE3-4E2E-A4D5-21AD190971DA}" srcId="{051E6A87-EC20-40C0-895E-FB803EA298F5}" destId="{AFBFF120-AE8F-47AC-B1E6-B0920FE76D0B}" srcOrd="2" destOrd="0" parTransId="{6AD4B1FA-405A-4A71-8FE1-5B2E8AD394F5}" sibTransId="{F08E3EBD-59D9-4673-946B-E4FE9FA7678B}"/>
    <dgm:cxn modelId="{47878004-B236-45FD-909E-F8A9A831C3F5}" type="presOf" srcId="{56A52AF6-B973-4D22-91AD-FF19A17A531B}" destId="{A0AD1AA0-4CF9-493D-9A14-ACCA6470EDB8}" srcOrd="0" destOrd="0" presId="urn:microsoft.com/office/officeart/2005/8/layout/vList3"/>
    <dgm:cxn modelId="{C555E0F3-B375-453A-BD5E-9D7C79468A7B}" srcId="{051E6A87-EC20-40C0-895E-FB803EA298F5}" destId="{4408BA3D-EE92-4851-BE74-B79072CC93F9}" srcOrd="4" destOrd="0" parTransId="{8BC9BD59-1CC7-40A9-B199-CE7B37510F0C}" sibTransId="{2197750E-97F7-45E0-80EC-F176BCAD61A2}"/>
    <dgm:cxn modelId="{5407B551-9F5C-434F-B5CE-832C93F4C70C}" type="presOf" srcId="{AFBFF120-AE8F-47AC-B1E6-B0920FE76D0B}" destId="{BBCC3FAD-843F-4B2B-AF9E-8B89687759E8}" srcOrd="0" destOrd="0" presId="urn:microsoft.com/office/officeart/2005/8/layout/vList3"/>
    <dgm:cxn modelId="{7E0AA472-5B8C-4988-9FB7-2B4FEC5C0D44}" type="presOf" srcId="{66208E77-FF1C-4CD5-8260-257B01E7111D}" destId="{801AC2AB-5A7B-41D4-A26D-E1B1F72317CC}" srcOrd="0" destOrd="0" presId="urn:microsoft.com/office/officeart/2005/8/layout/vList3"/>
    <dgm:cxn modelId="{66EFC929-4E49-4B98-BFF3-6BC5682581EF}" type="presOf" srcId="{4408BA3D-EE92-4851-BE74-B79072CC93F9}" destId="{80955D3A-4844-49E8-9E3C-DA9C0C60764A}" srcOrd="0" destOrd="0" presId="urn:microsoft.com/office/officeart/2005/8/layout/vList3"/>
    <dgm:cxn modelId="{BB7E4964-7BA3-4186-9ED7-425C05682EB7}" type="presOf" srcId="{0E09BA9A-40E0-4E27-958F-BFC383765E08}" destId="{620BC71A-FE4A-44F5-A14E-2C44D227F161}" srcOrd="0" destOrd="0" presId="urn:microsoft.com/office/officeart/2005/8/layout/vList3"/>
    <dgm:cxn modelId="{FF966303-C4FB-426E-B90C-84D09C79FFAC}" type="presParOf" srcId="{3F0DF3F7-99FE-4C24-899F-B9A23A272D31}" destId="{7BDABEB9-9023-4C30-865A-6D9FF9A5C564}" srcOrd="0" destOrd="0" presId="urn:microsoft.com/office/officeart/2005/8/layout/vList3"/>
    <dgm:cxn modelId="{3F7A63AC-6086-4731-A584-C04A31AF528F}" type="presParOf" srcId="{7BDABEB9-9023-4C30-865A-6D9FF9A5C564}" destId="{21F25342-FFE3-404D-9720-ECFD2D62E0A1}" srcOrd="0" destOrd="0" presId="urn:microsoft.com/office/officeart/2005/8/layout/vList3"/>
    <dgm:cxn modelId="{E00AE839-CCE5-40F5-B0F4-C711173EE320}" type="presParOf" srcId="{7BDABEB9-9023-4C30-865A-6D9FF9A5C564}" destId="{620BC71A-FE4A-44F5-A14E-2C44D227F161}" srcOrd="1" destOrd="0" presId="urn:microsoft.com/office/officeart/2005/8/layout/vList3"/>
    <dgm:cxn modelId="{A3382C47-8594-4E33-AB03-848E1EAAAFF3}" type="presParOf" srcId="{3F0DF3F7-99FE-4C24-899F-B9A23A272D31}" destId="{B967D9F4-3329-4952-993C-60A0E4AA6A3C}" srcOrd="1" destOrd="0" presId="urn:microsoft.com/office/officeart/2005/8/layout/vList3"/>
    <dgm:cxn modelId="{66FD8D32-701A-482E-BF7B-9A19EF26B8AD}" type="presParOf" srcId="{3F0DF3F7-99FE-4C24-899F-B9A23A272D31}" destId="{EFF1B650-CCF9-4931-B848-2805BFAAC62C}" srcOrd="2" destOrd="0" presId="urn:microsoft.com/office/officeart/2005/8/layout/vList3"/>
    <dgm:cxn modelId="{26F4DD26-573A-4616-8604-730813F839E2}" type="presParOf" srcId="{EFF1B650-CCF9-4931-B848-2805BFAAC62C}" destId="{BD923B1E-977C-43F5-8676-85B72F8FAC74}" srcOrd="0" destOrd="0" presId="urn:microsoft.com/office/officeart/2005/8/layout/vList3"/>
    <dgm:cxn modelId="{9C1EC123-D8FD-4E21-851B-A602287823A2}" type="presParOf" srcId="{EFF1B650-CCF9-4931-B848-2805BFAAC62C}" destId="{B6A1155C-90E8-47D5-B38A-BE092C5DDB88}" srcOrd="1" destOrd="0" presId="urn:microsoft.com/office/officeart/2005/8/layout/vList3"/>
    <dgm:cxn modelId="{B37C3A6D-D053-4C15-AC34-5EDB269C2721}" type="presParOf" srcId="{3F0DF3F7-99FE-4C24-899F-B9A23A272D31}" destId="{2C9A7918-FE8D-44FD-8F63-014153BED1F3}" srcOrd="3" destOrd="0" presId="urn:microsoft.com/office/officeart/2005/8/layout/vList3"/>
    <dgm:cxn modelId="{9FFC8771-C3C5-4BFB-BCDC-269AA1D14618}" type="presParOf" srcId="{3F0DF3F7-99FE-4C24-899F-B9A23A272D31}" destId="{BBD96688-63A7-43D4-AD65-8310267249DD}" srcOrd="4" destOrd="0" presId="urn:microsoft.com/office/officeart/2005/8/layout/vList3"/>
    <dgm:cxn modelId="{63C530CA-52E7-4D66-84EC-F20C64DDFD8A}" type="presParOf" srcId="{BBD96688-63A7-43D4-AD65-8310267249DD}" destId="{5763D084-FCD6-4C4E-8FE4-895716FA16E4}" srcOrd="0" destOrd="0" presId="urn:microsoft.com/office/officeart/2005/8/layout/vList3"/>
    <dgm:cxn modelId="{C091C947-BE8B-45C5-8499-7D5ECD3669A8}" type="presParOf" srcId="{BBD96688-63A7-43D4-AD65-8310267249DD}" destId="{BBCC3FAD-843F-4B2B-AF9E-8B89687759E8}" srcOrd="1" destOrd="0" presId="urn:microsoft.com/office/officeart/2005/8/layout/vList3"/>
    <dgm:cxn modelId="{C3192147-BE46-433C-B536-2FCC4A1F1A4D}" type="presParOf" srcId="{3F0DF3F7-99FE-4C24-899F-B9A23A272D31}" destId="{A992B469-2AF2-4937-8BE8-465F1E287B91}" srcOrd="5" destOrd="0" presId="urn:microsoft.com/office/officeart/2005/8/layout/vList3"/>
    <dgm:cxn modelId="{381EFE1F-1292-4541-8D80-45C4728670E6}" type="presParOf" srcId="{3F0DF3F7-99FE-4C24-899F-B9A23A272D31}" destId="{28B9581C-E2E3-40FC-93A1-183A7CBAA634}" srcOrd="6" destOrd="0" presId="urn:microsoft.com/office/officeart/2005/8/layout/vList3"/>
    <dgm:cxn modelId="{805F9CD1-0C04-4149-8A15-92F1E0C8EFA8}" type="presParOf" srcId="{28B9581C-E2E3-40FC-93A1-183A7CBAA634}" destId="{75AAA6FF-28F2-4BA5-A4DD-34AF98480CC7}" srcOrd="0" destOrd="0" presId="urn:microsoft.com/office/officeart/2005/8/layout/vList3"/>
    <dgm:cxn modelId="{E824B21C-967C-4270-8417-47970115B741}" type="presParOf" srcId="{28B9581C-E2E3-40FC-93A1-183A7CBAA634}" destId="{801AC2AB-5A7B-41D4-A26D-E1B1F72317CC}" srcOrd="1" destOrd="0" presId="urn:microsoft.com/office/officeart/2005/8/layout/vList3"/>
    <dgm:cxn modelId="{272248ED-A8C9-42C9-8206-36D18E407457}" type="presParOf" srcId="{3F0DF3F7-99FE-4C24-899F-B9A23A272D31}" destId="{3BCD5264-373A-4C0E-9F26-51C60CAF2B5D}" srcOrd="7" destOrd="0" presId="urn:microsoft.com/office/officeart/2005/8/layout/vList3"/>
    <dgm:cxn modelId="{333FA1C2-E4FE-4726-A637-F5421663A787}" type="presParOf" srcId="{3F0DF3F7-99FE-4C24-899F-B9A23A272D31}" destId="{18E73862-DF30-4354-8E38-0FE76AE8CE81}" srcOrd="8" destOrd="0" presId="urn:microsoft.com/office/officeart/2005/8/layout/vList3"/>
    <dgm:cxn modelId="{224E82BF-5A85-4C37-A455-54527AE2D1A1}" type="presParOf" srcId="{18E73862-DF30-4354-8E38-0FE76AE8CE81}" destId="{01AA0894-C108-406F-AD81-EA0A50B0F754}" srcOrd="0" destOrd="0" presId="urn:microsoft.com/office/officeart/2005/8/layout/vList3"/>
    <dgm:cxn modelId="{1A01A3AD-C49A-4354-98CD-F218C1967912}" type="presParOf" srcId="{18E73862-DF30-4354-8E38-0FE76AE8CE81}" destId="{80955D3A-4844-49E8-9E3C-DA9C0C60764A}" srcOrd="1" destOrd="0" presId="urn:microsoft.com/office/officeart/2005/8/layout/vList3"/>
    <dgm:cxn modelId="{15D20C46-D463-4E3F-90DA-52180580D88C}" type="presParOf" srcId="{3F0DF3F7-99FE-4C24-899F-B9A23A272D31}" destId="{89F3D90E-BF60-4F2C-B692-7843AD014EDC}" srcOrd="9" destOrd="0" presId="urn:microsoft.com/office/officeart/2005/8/layout/vList3"/>
    <dgm:cxn modelId="{5106B6B3-F723-463C-BC8E-B43B7471393C}" type="presParOf" srcId="{3F0DF3F7-99FE-4C24-899F-B9A23A272D31}" destId="{24E57FE6-8516-4157-B6FF-68C263649EB2}" srcOrd="10" destOrd="0" presId="urn:microsoft.com/office/officeart/2005/8/layout/vList3"/>
    <dgm:cxn modelId="{0AD01908-50C5-444D-A735-17C994C8E7C6}" type="presParOf" srcId="{24E57FE6-8516-4157-B6FF-68C263649EB2}" destId="{8F9D318F-A0EE-49B1-B09A-633D9E241A73}" srcOrd="0" destOrd="0" presId="urn:microsoft.com/office/officeart/2005/8/layout/vList3"/>
    <dgm:cxn modelId="{59306C1D-B7DA-4E23-AA8A-71CF8C432988}" type="presParOf" srcId="{24E57FE6-8516-4157-B6FF-68C263649EB2}" destId="{A0AD1AA0-4CF9-493D-9A14-ACCA6470ED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BC71A-FE4A-44F5-A14E-2C44D227F161}">
      <dsp:nvSpPr>
        <dsp:cNvPr id="0" name=""/>
        <dsp:cNvSpPr/>
      </dsp:nvSpPr>
      <dsp:spPr>
        <a:xfrm rot="10800000">
          <a:off x="1743556" y="2581"/>
          <a:ext cx="6067461" cy="861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kern="1200" dirty="0"/>
            <a:t>ЭМОЦИИ</a:t>
          </a:r>
        </a:p>
      </dsp:txBody>
      <dsp:txXfrm rot="10800000">
        <a:off x="1958842" y="2581"/>
        <a:ext cx="5852175" cy="861144"/>
      </dsp:txXfrm>
    </dsp:sp>
    <dsp:sp modelId="{21F25342-FFE3-404D-9720-ECFD2D62E0A1}">
      <dsp:nvSpPr>
        <dsp:cNvPr id="0" name=""/>
        <dsp:cNvSpPr/>
      </dsp:nvSpPr>
      <dsp:spPr>
        <a:xfrm>
          <a:off x="1312984" y="2581"/>
          <a:ext cx="861144" cy="861144"/>
        </a:xfrm>
        <a:prstGeom prst="hexagon">
          <a:avLst/>
        </a:prstGeom>
        <a:solidFill>
          <a:schemeClr val="accent4">
            <a:lumMod val="40000"/>
            <a:lumOff val="60000"/>
          </a:schemeClr>
        </a:solidFill>
        <a:ln w="222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1155C-90E8-47D5-B38A-BE092C5DDB88}">
      <dsp:nvSpPr>
        <dsp:cNvPr id="0" name=""/>
        <dsp:cNvSpPr/>
      </dsp:nvSpPr>
      <dsp:spPr>
        <a:xfrm rot="10800000">
          <a:off x="1743556" y="1120783"/>
          <a:ext cx="6067461" cy="861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ВЗАИМОДЕЙСТВИЕ</a:t>
          </a:r>
        </a:p>
      </dsp:txBody>
      <dsp:txXfrm rot="10800000">
        <a:off x="1958842" y="1120783"/>
        <a:ext cx="5852175" cy="861144"/>
      </dsp:txXfrm>
    </dsp:sp>
    <dsp:sp modelId="{BD923B1E-977C-43F5-8676-85B72F8FAC74}">
      <dsp:nvSpPr>
        <dsp:cNvPr id="0" name=""/>
        <dsp:cNvSpPr/>
      </dsp:nvSpPr>
      <dsp:spPr>
        <a:xfrm>
          <a:off x="1312984" y="1120783"/>
          <a:ext cx="861144" cy="861144"/>
        </a:xfrm>
        <a:prstGeom prst="hexagon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C3FAD-843F-4B2B-AF9E-8B89687759E8}">
      <dsp:nvSpPr>
        <dsp:cNvPr id="0" name=""/>
        <dsp:cNvSpPr/>
      </dsp:nvSpPr>
      <dsp:spPr>
        <a:xfrm rot="10800000">
          <a:off x="1743556" y="2238986"/>
          <a:ext cx="6067461" cy="861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ОРУДИЕ ТРУДА</a:t>
          </a:r>
        </a:p>
      </dsp:txBody>
      <dsp:txXfrm rot="10800000">
        <a:off x="1958842" y="2238986"/>
        <a:ext cx="5852175" cy="861144"/>
      </dsp:txXfrm>
    </dsp:sp>
    <dsp:sp modelId="{5763D084-FCD6-4C4E-8FE4-895716FA16E4}">
      <dsp:nvSpPr>
        <dsp:cNvPr id="0" name=""/>
        <dsp:cNvSpPr/>
      </dsp:nvSpPr>
      <dsp:spPr>
        <a:xfrm>
          <a:off x="1312984" y="2238986"/>
          <a:ext cx="861144" cy="861144"/>
        </a:xfrm>
        <a:prstGeom prst="hexagon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AC2AB-5A7B-41D4-A26D-E1B1F72317CC}">
      <dsp:nvSpPr>
        <dsp:cNvPr id="0" name=""/>
        <dsp:cNvSpPr/>
      </dsp:nvSpPr>
      <dsp:spPr>
        <a:xfrm rot="10800000">
          <a:off x="1743556" y="3357189"/>
          <a:ext cx="6067461" cy="861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РЕБУС</a:t>
          </a:r>
        </a:p>
      </dsp:txBody>
      <dsp:txXfrm rot="10800000">
        <a:off x="1958842" y="3357189"/>
        <a:ext cx="5852175" cy="861144"/>
      </dsp:txXfrm>
    </dsp:sp>
    <dsp:sp modelId="{75AAA6FF-28F2-4BA5-A4DD-34AF98480CC7}">
      <dsp:nvSpPr>
        <dsp:cNvPr id="0" name=""/>
        <dsp:cNvSpPr/>
      </dsp:nvSpPr>
      <dsp:spPr>
        <a:xfrm>
          <a:off x="1312984" y="3357189"/>
          <a:ext cx="861144" cy="861144"/>
        </a:xfrm>
        <a:prstGeom prst="hexagon">
          <a:avLst/>
        </a:prstGeom>
        <a:solidFill>
          <a:srgbClr val="FFCCFF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55D3A-4844-49E8-9E3C-DA9C0C60764A}">
      <dsp:nvSpPr>
        <dsp:cNvPr id="0" name=""/>
        <dsp:cNvSpPr/>
      </dsp:nvSpPr>
      <dsp:spPr>
        <a:xfrm rot="10800000">
          <a:off x="1743556" y="4475391"/>
          <a:ext cx="6067461" cy="861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СЛОВО</a:t>
          </a:r>
        </a:p>
      </dsp:txBody>
      <dsp:txXfrm rot="10800000">
        <a:off x="1958842" y="4475391"/>
        <a:ext cx="5852175" cy="861144"/>
      </dsp:txXfrm>
    </dsp:sp>
    <dsp:sp modelId="{01AA0894-C108-406F-AD81-EA0A50B0F754}">
      <dsp:nvSpPr>
        <dsp:cNvPr id="0" name=""/>
        <dsp:cNvSpPr/>
      </dsp:nvSpPr>
      <dsp:spPr>
        <a:xfrm>
          <a:off x="1312984" y="4475391"/>
          <a:ext cx="861144" cy="861144"/>
        </a:xfrm>
        <a:prstGeom prst="hexagon">
          <a:avLst/>
        </a:prstGeom>
        <a:solidFill>
          <a:srgbClr val="CCFFCC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D1AA0-4CF9-493D-9A14-ACCA6470EDB8}">
      <dsp:nvSpPr>
        <dsp:cNvPr id="0" name=""/>
        <dsp:cNvSpPr/>
      </dsp:nvSpPr>
      <dsp:spPr>
        <a:xfrm rot="10800000">
          <a:off x="1743556" y="5593594"/>
          <a:ext cx="6067461" cy="86114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7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РАБОЧЕЕ МЕСТО</a:t>
          </a:r>
        </a:p>
      </dsp:txBody>
      <dsp:txXfrm rot="10800000">
        <a:off x="1958842" y="5593594"/>
        <a:ext cx="5852175" cy="861144"/>
      </dsp:txXfrm>
    </dsp:sp>
    <dsp:sp modelId="{8F9D318F-A0EE-49B1-B09A-633D9E241A73}">
      <dsp:nvSpPr>
        <dsp:cNvPr id="0" name=""/>
        <dsp:cNvSpPr/>
      </dsp:nvSpPr>
      <dsp:spPr>
        <a:xfrm>
          <a:off x="1312984" y="5593594"/>
          <a:ext cx="861144" cy="861144"/>
        </a:xfrm>
        <a:prstGeom prst="hexagon">
          <a:avLst/>
        </a:prstGeom>
        <a:solidFill>
          <a:srgbClr val="FFCCCC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94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5787" y="2564904"/>
            <a:ext cx="8016213" cy="131804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1A9AD-1B40-4087-8C56-B07A7C734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4A9EC6-3C37-436E-AB5F-9124E4216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89C47-4A44-4FCD-AA6C-6B8E3CB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A12B-39DA-447D-A6CB-41EF9144ABD2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96D211-7F85-43DE-9284-301B1B8D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D6701-C1B3-4179-9F3E-2121D116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1A1B-7AD6-4929-A1CA-795940EFD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447596" y="123199"/>
            <a:ext cx="9744405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447595" y="1628800"/>
            <a:ext cx="9409045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47595" y="1628800"/>
            <a:ext cx="4704523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8128" y="1639342"/>
            <a:ext cx="4704523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43605" y="1535113"/>
            <a:ext cx="460851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3605" y="2174875"/>
            <a:ext cx="460851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42330" y="1535113"/>
            <a:ext cx="461032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342330" y="2174875"/>
            <a:ext cx="461032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7596" y="123199"/>
            <a:ext cx="9744405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7595" y="1628800"/>
            <a:ext cx="9409045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5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microsoft.com/office/2007/relationships/hdphoto" Target="../media/hdphoto8.wdp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17" Type="http://schemas.openxmlformats.org/officeDocument/2006/relationships/image" Target="../media/image16.png"/><Relationship Id="rId2" Type="http://schemas.openxmlformats.org/officeDocument/2006/relationships/image" Target="../media/image17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microsoft.com/office/2007/relationships/hdphoto" Target="../media/hdphoto7.wdp"/><Relationship Id="rId15" Type="http://schemas.microsoft.com/office/2007/relationships/hdphoto" Target="../media/hdphoto9.wdp"/><Relationship Id="rId10" Type="http://schemas.openxmlformats.org/officeDocument/2006/relationships/image" Target="../media/image21.jpeg"/><Relationship Id="rId4" Type="http://schemas.openxmlformats.org/officeDocument/2006/relationships/image" Target="../media/image12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57" y="2013993"/>
            <a:ext cx="8208912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Авторское игровое </a:t>
            </a:r>
            <a:r>
              <a:rPr lang="ru-RU" b="1" dirty="0" smtClean="0"/>
              <a:t>пособие </a:t>
            </a:r>
            <a:r>
              <a:rPr lang="ru-RU" b="1" dirty="0" err="1" smtClean="0"/>
              <a:t>минтаевой</a:t>
            </a:r>
            <a:r>
              <a:rPr lang="ru-RU" b="1" dirty="0" smtClean="0"/>
              <a:t> М.Т. </a:t>
            </a:r>
            <a:r>
              <a:rPr lang="ru-RU" sz="4400" b="1" dirty="0" smtClean="0"/>
              <a:t>«сот-а»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 smtClean="0"/>
              <a:t>детей дошкольного возраста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E97991"/>
                </a:solidFill>
              </a:rPr>
              <a:t>воспитатель </a:t>
            </a:r>
            <a:r>
              <a:rPr lang="ru-RU" dirty="0" err="1" smtClean="0">
                <a:solidFill>
                  <a:srgbClr val="E97991"/>
                </a:solidFill>
              </a:rPr>
              <a:t>Мбдоу</a:t>
            </a:r>
            <a:r>
              <a:rPr lang="ru-RU" dirty="0" smtClean="0">
                <a:solidFill>
                  <a:srgbClr val="E97991"/>
                </a:solidFill>
              </a:rPr>
              <a:t> «детский сад № 3 «седа» </a:t>
            </a:r>
            <a:r>
              <a:rPr lang="ru-RU" dirty="0" err="1" smtClean="0">
                <a:solidFill>
                  <a:srgbClr val="E97991"/>
                </a:solidFill>
              </a:rPr>
              <a:t>с.ножай</a:t>
            </a:r>
            <a:r>
              <a:rPr lang="ru-RU" dirty="0" smtClean="0">
                <a:solidFill>
                  <a:srgbClr val="E97991"/>
                </a:solidFill>
              </a:rPr>
              <a:t> – юрт»</a:t>
            </a:r>
            <a:endParaRPr lang="ru-RU" b="1" dirty="0">
              <a:solidFill>
                <a:srgbClr val="E9799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79777" y="332657"/>
            <a:ext cx="5722913" cy="16561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E97991"/>
                </a:solidFill>
              </a:rPr>
              <a:t>Хасбулатова </a:t>
            </a:r>
            <a:r>
              <a:rPr lang="ru-RU" sz="4800" b="1" dirty="0">
                <a:solidFill>
                  <a:srgbClr val="E97991"/>
                </a:solidFill>
              </a:rPr>
              <a:t>Фарида</a:t>
            </a:r>
          </a:p>
          <a:p>
            <a:pPr algn="ctr"/>
            <a:r>
              <a:rPr lang="ru-RU" sz="2800" b="1" i="1" dirty="0">
                <a:solidFill>
                  <a:srgbClr val="E97991"/>
                </a:solidFill>
              </a:rPr>
              <a:t>педагогическая находка</a:t>
            </a:r>
          </a:p>
          <a:p>
            <a:pPr algn="ctr"/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692696"/>
            <a:ext cx="7785887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8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2307FE50-8422-4EA3-A726-07B4D6A98755}"/>
              </a:ext>
            </a:extLst>
          </p:cNvPr>
          <p:cNvSpPr/>
          <p:nvPr/>
        </p:nvSpPr>
        <p:spPr>
          <a:xfrm>
            <a:off x="4898020" y="2450939"/>
            <a:ext cx="2395959" cy="195612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CDC8E6D1-5468-4958-8D8C-5E05E723D404}"/>
              </a:ext>
            </a:extLst>
          </p:cNvPr>
          <p:cNvSpPr/>
          <p:nvPr/>
        </p:nvSpPr>
        <p:spPr>
          <a:xfrm>
            <a:off x="6902369" y="1472878"/>
            <a:ext cx="2395959" cy="195612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B7467149-C924-4035-94EF-D59A8F8DAE4D}"/>
              </a:ext>
            </a:extLst>
          </p:cNvPr>
          <p:cNvSpPr/>
          <p:nvPr/>
        </p:nvSpPr>
        <p:spPr>
          <a:xfrm>
            <a:off x="6902369" y="3529314"/>
            <a:ext cx="2395959" cy="195612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1BC1BEB7-2EA8-4B17-8B7C-A30F564170CE}"/>
              </a:ext>
            </a:extLst>
          </p:cNvPr>
          <p:cNvSpPr/>
          <p:nvPr/>
        </p:nvSpPr>
        <p:spPr>
          <a:xfrm>
            <a:off x="4898019" y="4507375"/>
            <a:ext cx="2395959" cy="1956122"/>
          </a:xfrm>
          <a:prstGeom prst="hexagon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FF606848-A861-4436-8746-9240AB43FB8F}"/>
              </a:ext>
            </a:extLst>
          </p:cNvPr>
          <p:cNvSpPr/>
          <p:nvPr/>
        </p:nvSpPr>
        <p:spPr>
          <a:xfrm>
            <a:off x="2893669" y="3429000"/>
            <a:ext cx="2395959" cy="1956122"/>
          </a:xfrm>
          <a:prstGeom prst="hexagon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7B7FB0C4-5287-4D46-9345-A23FFE6A1643}"/>
              </a:ext>
            </a:extLst>
          </p:cNvPr>
          <p:cNvSpPr/>
          <p:nvPr/>
        </p:nvSpPr>
        <p:spPr>
          <a:xfrm>
            <a:off x="2893669" y="1372564"/>
            <a:ext cx="2395959" cy="1956122"/>
          </a:xfrm>
          <a:prstGeom prst="hexagon">
            <a:avLst/>
          </a:prstGeom>
          <a:solidFill>
            <a:srgbClr val="FFC5C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379AEF3A-B22B-44CC-B015-2535F97DDE73}"/>
              </a:ext>
            </a:extLst>
          </p:cNvPr>
          <p:cNvSpPr/>
          <p:nvPr/>
        </p:nvSpPr>
        <p:spPr>
          <a:xfrm>
            <a:off x="4898019" y="394503"/>
            <a:ext cx="2395959" cy="195612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84F93-18F1-4817-9511-1833D3C57E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528" l="1204" r="90000">
                        <a14:foregroundMark x1="7222" y1="75694" x2="7222" y2="75694"/>
                        <a14:foregroundMark x1="1204" y1="60972" x2="1204" y2="60972"/>
                        <a14:foregroundMark x1="2315" y1="70972" x2="2315" y2="70972"/>
                        <a14:foregroundMark x1="4444" y1="44583" x2="4444" y2="44583"/>
                        <a14:foregroundMark x1="15648" y1="91528" x2="15648" y2="91528"/>
                        <a14:foregroundMark x1="85648" y1="59861" x2="85648" y2="59861"/>
                        <a14:foregroundMark x1="5463" y1="41944" x2="5463" y2="41944"/>
                        <a14:foregroundMark x1="1574" y1="42500" x2="5093" y2="44583"/>
                        <a14:foregroundMark x1="79630" y1="50972" x2="81389" y2="44028"/>
                        <a14:foregroundMark x1="88426" y1="54583" x2="88426" y2="54583"/>
                        <a14:foregroundMark x1="82130" y1="53611" x2="87407" y2="63056"/>
                        <a14:foregroundMark x1="5833" y1="71528" x2="5833" y2="71528"/>
                        <a14:foregroundMark x1="6481" y1="76250" x2="6481" y2="76250"/>
                        <a14:foregroundMark x1="11481" y1="72500" x2="11481" y2="72500"/>
                        <a14:foregroundMark x1="11111" y1="74722" x2="11111" y2="74722"/>
                        <a14:foregroundMark x1="11111" y1="79444" x2="11111" y2="79444"/>
                        <a14:foregroundMark x1="9352" y1="86806" x2="9352" y2="8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73" y="3717740"/>
            <a:ext cx="2067962" cy="13786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25E9D1-D71D-42B4-8FB9-609083ED2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74" y="1623562"/>
            <a:ext cx="1278350" cy="165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B024A0-5359-4184-B0E4-1F27E4D8E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38" y="1652840"/>
            <a:ext cx="2101108" cy="1395570"/>
          </a:xfrm>
          <a:prstGeom prst="hexagon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03AA66D-1732-46DE-B4FA-14FA32AF33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28" y="586542"/>
            <a:ext cx="1575180" cy="15751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5DC68-A95F-4B30-82D1-AD657761354C}"/>
              </a:ext>
            </a:extLst>
          </p:cNvPr>
          <p:cNvSpPr txBox="1"/>
          <p:nvPr/>
        </p:nvSpPr>
        <p:spPr>
          <a:xfrm>
            <a:off x="5764743" y="2705725"/>
            <a:ext cx="520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AD91A2-E746-4F02-B1C9-0FBF770372DF}"/>
              </a:ext>
            </a:extLst>
          </p:cNvPr>
          <p:cNvSpPr txBox="1"/>
          <p:nvPr/>
        </p:nvSpPr>
        <p:spPr>
          <a:xfrm>
            <a:off x="9157523" y="398433"/>
            <a:ext cx="32524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ВАРИАНТ «ЗАГАДОЧНАЯ </a:t>
            </a:r>
          </a:p>
          <a:p>
            <a:pPr algn="ctr"/>
            <a:r>
              <a:rPr lang="ru-RU" sz="2400" b="1" dirty="0"/>
              <a:t>СОТ</a:t>
            </a:r>
            <a:r>
              <a:rPr lang="ru-RU" sz="2400" b="1" dirty="0">
                <a:latin typeface="Ink Free" panose="03080402000500000000" pitchFamily="66" charset="0"/>
              </a:rPr>
              <a:t>А»</a:t>
            </a:r>
          </a:p>
          <a:p>
            <a:pPr algn="ctr"/>
            <a:endParaRPr lang="ru-RU" sz="3200" b="1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751F2ED-5220-42DE-93B8-CF5830BEE471}"/>
              </a:ext>
            </a:extLst>
          </p:cNvPr>
          <p:cNvCxnSpPr>
            <a:cxnSpLocks/>
          </p:cNvCxnSpPr>
          <p:nvPr/>
        </p:nvCxnSpPr>
        <p:spPr>
          <a:xfrm>
            <a:off x="335179" y="1243177"/>
            <a:ext cx="2790468" cy="18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B654EB7-814D-4056-AA0D-727D37C1B03D}"/>
              </a:ext>
            </a:extLst>
          </p:cNvPr>
          <p:cNvSpPr txBox="1"/>
          <p:nvPr/>
        </p:nvSpPr>
        <p:spPr>
          <a:xfrm>
            <a:off x="3297537" y="3952804"/>
            <a:ext cx="1492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2E570E-F69A-434F-BF17-0E68886247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34" y="5096381"/>
            <a:ext cx="1380541" cy="7602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4544F8-1E8D-4EB1-A392-AE15074D33FA}"/>
              </a:ext>
            </a:extLst>
          </p:cNvPr>
          <p:cNvSpPr txBox="1"/>
          <p:nvPr/>
        </p:nvSpPr>
        <p:spPr>
          <a:xfrm>
            <a:off x="-266212" y="406480"/>
            <a:ext cx="36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Ink Free" panose="03080402000500000000" pitchFamily="66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38666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548680"/>
            <a:ext cx="730512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9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2307FE50-8422-4EA3-A726-07B4D6A98755}"/>
              </a:ext>
            </a:extLst>
          </p:cNvPr>
          <p:cNvSpPr/>
          <p:nvPr/>
        </p:nvSpPr>
        <p:spPr>
          <a:xfrm>
            <a:off x="4898020" y="2450939"/>
            <a:ext cx="2395959" cy="195612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CDC8E6D1-5468-4958-8D8C-5E05E723D404}"/>
              </a:ext>
            </a:extLst>
          </p:cNvPr>
          <p:cNvSpPr/>
          <p:nvPr/>
        </p:nvSpPr>
        <p:spPr>
          <a:xfrm>
            <a:off x="6902369" y="1472878"/>
            <a:ext cx="2395959" cy="195612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B7467149-C924-4035-94EF-D59A8F8DAE4D}"/>
              </a:ext>
            </a:extLst>
          </p:cNvPr>
          <p:cNvSpPr/>
          <p:nvPr/>
        </p:nvSpPr>
        <p:spPr>
          <a:xfrm>
            <a:off x="6902369" y="3529314"/>
            <a:ext cx="2395959" cy="195612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1BC1BEB7-2EA8-4B17-8B7C-A30F564170CE}"/>
              </a:ext>
            </a:extLst>
          </p:cNvPr>
          <p:cNvSpPr/>
          <p:nvPr/>
        </p:nvSpPr>
        <p:spPr>
          <a:xfrm>
            <a:off x="4898019" y="4507375"/>
            <a:ext cx="2395959" cy="1956122"/>
          </a:xfrm>
          <a:prstGeom prst="hexagon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FF606848-A861-4436-8746-9240AB43FB8F}"/>
              </a:ext>
            </a:extLst>
          </p:cNvPr>
          <p:cNvSpPr/>
          <p:nvPr/>
        </p:nvSpPr>
        <p:spPr>
          <a:xfrm>
            <a:off x="2893669" y="3429000"/>
            <a:ext cx="2395959" cy="1956122"/>
          </a:xfrm>
          <a:prstGeom prst="hexagon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7B7FB0C4-5287-4D46-9345-A23FFE6A1643}"/>
              </a:ext>
            </a:extLst>
          </p:cNvPr>
          <p:cNvSpPr/>
          <p:nvPr/>
        </p:nvSpPr>
        <p:spPr>
          <a:xfrm>
            <a:off x="2893669" y="1372564"/>
            <a:ext cx="2395959" cy="1956122"/>
          </a:xfrm>
          <a:prstGeom prst="hexagon">
            <a:avLst/>
          </a:prstGeom>
          <a:solidFill>
            <a:srgbClr val="FFC5C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379AEF3A-B22B-44CC-B015-2535F97DDE73}"/>
              </a:ext>
            </a:extLst>
          </p:cNvPr>
          <p:cNvSpPr/>
          <p:nvPr/>
        </p:nvSpPr>
        <p:spPr>
          <a:xfrm>
            <a:off x="4898019" y="394503"/>
            <a:ext cx="2395959" cy="195612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2D96E2-4C2F-4887-9125-9554CE552CF6}"/>
              </a:ext>
            </a:extLst>
          </p:cNvPr>
          <p:cNvSpPr txBox="1"/>
          <p:nvPr/>
        </p:nvSpPr>
        <p:spPr>
          <a:xfrm>
            <a:off x="3035508" y="4045710"/>
            <a:ext cx="207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Написать после того, как появится название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5DC68-A95F-4B30-82D1-AD657761354C}"/>
              </a:ext>
            </a:extLst>
          </p:cNvPr>
          <p:cNvSpPr txBox="1"/>
          <p:nvPr/>
        </p:nvSpPr>
        <p:spPr>
          <a:xfrm>
            <a:off x="5764743" y="2705725"/>
            <a:ext cx="520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53B94-6DCC-4DAC-AB4A-3AD90556D5E7}"/>
              </a:ext>
            </a:extLst>
          </p:cNvPr>
          <p:cNvSpPr txBox="1"/>
          <p:nvPr/>
        </p:nvSpPr>
        <p:spPr>
          <a:xfrm>
            <a:off x="8937650" y="694360"/>
            <a:ext cx="3252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ВАРИАНТ </a:t>
            </a:r>
          </a:p>
          <a:p>
            <a:pPr algn="ctr"/>
            <a:r>
              <a:rPr lang="ru-RU" sz="2400" b="1" dirty="0"/>
              <a:t>«НОВАЯ СОТ</a:t>
            </a:r>
            <a:r>
              <a:rPr lang="ru-RU" sz="3200" b="1" dirty="0">
                <a:latin typeface="Ink Free" panose="03080402000500000000" pitchFamily="66" charset="0"/>
              </a:rPr>
              <a:t>А»</a:t>
            </a:r>
            <a:endParaRPr lang="ru-RU" sz="4800" b="1" dirty="0">
              <a:latin typeface="Ink Free" panose="03080402000500000000" pitchFamily="66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0B933B2-4087-4CB4-A9EB-12715E2049AE}"/>
              </a:ext>
            </a:extLst>
          </p:cNvPr>
          <p:cNvCxnSpPr>
            <a:cxnSpLocks/>
          </p:cNvCxnSpPr>
          <p:nvPr/>
        </p:nvCxnSpPr>
        <p:spPr>
          <a:xfrm>
            <a:off x="231870" y="1373389"/>
            <a:ext cx="2790468" cy="18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D1B9063-2F6F-4009-8BC1-C43FC2923EAC}"/>
              </a:ext>
            </a:extLst>
          </p:cNvPr>
          <p:cNvSpPr txBox="1"/>
          <p:nvPr/>
        </p:nvSpPr>
        <p:spPr>
          <a:xfrm>
            <a:off x="5058615" y="5069354"/>
            <a:ext cx="207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Составить после того, как появится название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E3EC46-DA05-4309-96F2-206E34567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24" y="587333"/>
            <a:ext cx="2080036" cy="1629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72FDAB-434D-4F74-85DF-F70079895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27" y="1614186"/>
            <a:ext cx="1717642" cy="14728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33830D-01A5-4FE9-8057-1ECC55ADD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061" y="3648554"/>
            <a:ext cx="1717642" cy="171764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43337B-D481-498A-80CC-28F1B0E22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048" y="1566680"/>
            <a:ext cx="2124498" cy="1586165"/>
          </a:xfrm>
          <a:prstGeom prst="hexagon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E6A809-3B64-4C15-8AE4-D780DD6C0C23}"/>
              </a:ext>
            </a:extLst>
          </p:cNvPr>
          <p:cNvSpPr txBox="1"/>
          <p:nvPr/>
        </p:nvSpPr>
        <p:spPr>
          <a:xfrm>
            <a:off x="-266212" y="406480"/>
            <a:ext cx="36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Ink Free" panose="03080402000500000000" pitchFamily="66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81033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2307FE50-8422-4EA3-A726-07B4D6A98755}"/>
              </a:ext>
            </a:extLst>
          </p:cNvPr>
          <p:cNvSpPr/>
          <p:nvPr/>
        </p:nvSpPr>
        <p:spPr>
          <a:xfrm>
            <a:off x="4898020" y="2450939"/>
            <a:ext cx="2395959" cy="195612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CDC8E6D1-5468-4958-8D8C-5E05E723D404}"/>
              </a:ext>
            </a:extLst>
          </p:cNvPr>
          <p:cNvSpPr/>
          <p:nvPr/>
        </p:nvSpPr>
        <p:spPr>
          <a:xfrm>
            <a:off x="6902369" y="1472878"/>
            <a:ext cx="2395959" cy="195612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B7467149-C924-4035-94EF-D59A8F8DAE4D}"/>
              </a:ext>
            </a:extLst>
          </p:cNvPr>
          <p:cNvSpPr/>
          <p:nvPr/>
        </p:nvSpPr>
        <p:spPr>
          <a:xfrm>
            <a:off x="6902369" y="3529314"/>
            <a:ext cx="2395959" cy="195612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1BC1BEB7-2EA8-4B17-8B7C-A30F564170CE}"/>
              </a:ext>
            </a:extLst>
          </p:cNvPr>
          <p:cNvSpPr/>
          <p:nvPr/>
        </p:nvSpPr>
        <p:spPr>
          <a:xfrm>
            <a:off x="4898019" y="4507375"/>
            <a:ext cx="2395959" cy="1956122"/>
          </a:xfrm>
          <a:prstGeom prst="hexagon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FF606848-A861-4436-8746-9240AB43FB8F}"/>
              </a:ext>
            </a:extLst>
          </p:cNvPr>
          <p:cNvSpPr/>
          <p:nvPr/>
        </p:nvSpPr>
        <p:spPr>
          <a:xfrm>
            <a:off x="2893669" y="3429000"/>
            <a:ext cx="2395959" cy="1956122"/>
          </a:xfrm>
          <a:prstGeom prst="hexagon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7B7FB0C4-5287-4D46-9345-A23FFE6A1643}"/>
              </a:ext>
            </a:extLst>
          </p:cNvPr>
          <p:cNvSpPr/>
          <p:nvPr/>
        </p:nvSpPr>
        <p:spPr>
          <a:xfrm>
            <a:off x="2893669" y="1372564"/>
            <a:ext cx="2395959" cy="1956122"/>
          </a:xfrm>
          <a:prstGeom prst="hexagon">
            <a:avLst/>
          </a:prstGeom>
          <a:solidFill>
            <a:srgbClr val="FFC5C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379AEF3A-B22B-44CC-B015-2535F97DDE73}"/>
              </a:ext>
            </a:extLst>
          </p:cNvPr>
          <p:cNvSpPr/>
          <p:nvPr/>
        </p:nvSpPr>
        <p:spPr>
          <a:xfrm>
            <a:off x="4898019" y="394503"/>
            <a:ext cx="2395959" cy="195612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53B94-6DCC-4DAC-AB4A-3AD90556D5E7}"/>
              </a:ext>
            </a:extLst>
          </p:cNvPr>
          <p:cNvSpPr txBox="1"/>
          <p:nvPr/>
        </p:nvSpPr>
        <p:spPr>
          <a:xfrm>
            <a:off x="9117590" y="663329"/>
            <a:ext cx="3393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ВАРИАНТ </a:t>
            </a:r>
          </a:p>
          <a:p>
            <a:pPr algn="ctr"/>
            <a:r>
              <a:rPr lang="ru-RU" sz="2400" b="1" dirty="0"/>
              <a:t>«СВОЯ СОТ</a:t>
            </a:r>
            <a:r>
              <a:rPr lang="ru-RU" sz="3200" b="1" dirty="0">
                <a:latin typeface="Ink Free" panose="03080402000500000000" pitchFamily="66" charset="0"/>
              </a:rPr>
              <a:t>А»</a:t>
            </a:r>
            <a:endParaRPr lang="ru-RU" sz="4800" b="1" dirty="0">
              <a:latin typeface="Ink Free" panose="03080402000500000000" pitchFamily="66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0B933B2-4087-4CB4-A9EB-12715E2049AE}"/>
              </a:ext>
            </a:extLst>
          </p:cNvPr>
          <p:cNvCxnSpPr>
            <a:cxnSpLocks/>
          </p:cNvCxnSpPr>
          <p:nvPr/>
        </p:nvCxnSpPr>
        <p:spPr>
          <a:xfrm>
            <a:off x="231870" y="1373389"/>
            <a:ext cx="2790468" cy="18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5F7F69-C7AC-4436-8C44-B9523A0B85AA}"/>
              </a:ext>
            </a:extLst>
          </p:cNvPr>
          <p:cNvSpPr txBox="1"/>
          <p:nvPr/>
        </p:nvSpPr>
        <p:spPr>
          <a:xfrm>
            <a:off x="2983848" y="2185210"/>
            <a:ext cx="207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РИСУНОК РЕБЕНКА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FDEBD1-72E5-4946-B0AB-6560AA7666D5}"/>
              </a:ext>
            </a:extLst>
          </p:cNvPr>
          <p:cNvSpPr txBox="1"/>
          <p:nvPr/>
        </p:nvSpPr>
        <p:spPr>
          <a:xfrm>
            <a:off x="5078758" y="1163944"/>
            <a:ext cx="207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РИСУНОК РЕБЕНКА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C2F00-38E8-4418-9486-1F7F4FAEADA3}"/>
              </a:ext>
            </a:extLst>
          </p:cNvPr>
          <p:cNvSpPr txBox="1"/>
          <p:nvPr/>
        </p:nvSpPr>
        <p:spPr>
          <a:xfrm>
            <a:off x="7081723" y="2302717"/>
            <a:ext cx="207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РИСУНОК РЕБЕНКА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CC63DC-9A41-4D89-B9E3-35082475FDA1}"/>
              </a:ext>
            </a:extLst>
          </p:cNvPr>
          <p:cNvSpPr txBox="1"/>
          <p:nvPr/>
        </p:nvSpPr>
        <p:spPr>
          <a:xfrm>
            <a:off x="7081723" y="4328815"/>
            <a:ext cx="207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РИСУНОК РЕБЕНКА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55F8E9-975D-47F7-B7E3-E47E8DD81A25}"/>
              </a:ext>
            </a:extLst>
          </p:cNvPr>
          <p:cNvSpPr txBox="1"/>
          <p:nvPr/>
        </p:nvSpPr>
        <p:spPr>
          <a:xfrm>
            <a:off x="-337929" y="323432"/>
            <a:ext cx="36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Ink Free" panose="03080402000500000000" pitchFamily="66" charset="0"/>
              </a:rPr>
              <a:t>ПРИМЕР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8E2842-A696-48C2-8DD6-13A4F2DB4259}"/>
              </a:ext>
            </a:extLst>
          </p:cNvPr>
          <p:cNvSpPr txBox="1"/>
          <p:nvPr/>
        </p:nvSpPr>
        <p:spPr>
          <a:xfrm>
            <a:off x="5006956" y="5312982"/>
            <a:ext cx="207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РИСУНОК РЕБЕНКА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D9E9C3-A116-47EC-9FC8-6C486DBF50AE}"/>
              </a:ext>
            </a:extLst>
          </p:cNvPr>
          <p:cNvSpPr txBox="1"/>
          <p:nvPr/>
        </p:nvSpPr>
        <p:spPr>
          <a:xfrm>
            <a:off x="2978006" y="4234607"/>
            <a:ext cx="221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ПОДПИСЬ РЕБЕНКА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F50DBD-37A1-47DD-84F3-245179294903}"/>
              </a:ext>
            </a:extLst>
          </p:cNvPr>
          <p:cNvSpPr txBox="1"/>
          <p:nvPr/>
        </p:nvSpPr>
        <p:spPr>
          <a:xfrm>
            <a:off x="5078757" y="3294491"/>
            <a:ext cx="207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РИСУНОК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500966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7" y="123200"/>
            <a:ext cx="7308304" cy="857529"/>
          </a:xfrm>
        </p:spPr>
        <p:txBody>
          <a:bodyPr/>
          <a:lstStyle/>
          <a:p>
            <a:r>
              <a:rPr lang="ru-RU" dirty="0" smtClean="0"/>
              <a:t>Свои соты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F33FFB-1241-4E60-9A75-E99FADE5C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7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-531440"/>
            <a:ext cx="9608802" cy="6015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1" y="1658403"/>
            <a:ext cx="4050139" cy="382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8" y="123200"/>
            <a:ext cx="6840759" cy="1073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СОТА в средней группе,</a:t>
            </a:r>
            <a:br>
              <a:rPr lang="ru-RU" dirty="0" smtClean="0"/>
            </a:br>
            <a:r>
              <a:rPr lang="ru-RU" dirty="0" smtClean="0"/>
              <a:t>алгоритм сервировки стола </a:t>
            </a:r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5377558" y="2924945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780077" y="2076271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993536" y="2093850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9900CC"/>
                </a:solidFill>
              </a:rPr>
              <a:t>?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3993536" y="3747655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6776990" y="3773239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3028090"/>
            <a:ext cx="1561448" cy="1433878"/>
          </a:xfrm>
          <a:prstGeom prst="hexagon">
            <a:avLst/>
          </a:prstGeom>
        </p:spPr>
      </p:pic>
      <p:sp>
        <p:nvSpPr>
          <p:cNvPr id="20" name="Шестиугольник 19"/>
          <p:cNvSpPr/>
          <p:nvPr/>
        </p:nvSpPr>
        <p:spPr>
          <a:xfrm>
            <a:off x="5386806" y="1228924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CC"/>
                </a:solidFill>
              </a:rPr>
              <a:t> </a:t>
            </a:r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1026" name="Picture 2" descr="https://cdn.100sp.ru/pictures/0942367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19937" y="1312270"/>
            <a:ext cx="1630183" cy="1496222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56191" r="-1"/>
          <a:stretch/>
        </p:blipFill>
        <p:spPr>
          <a:xfrm>
            <a:off x="6877444" y="2166114"/>
            <a:ext cx="1656184" cy="1465089"/>
          </a:xfrm>
          <a:prstGeom prst="hexagon">
            <a:avLst/>
          </a:prstGeom>
        </p:spPr>
      </p:pic>
      <p:pic>
        <p:nvPicPr>
          <p:cNvPr id="25" name="Рисунок 24" descr="https://kartinki.pics/uploads/posts/2022-12/1670508313_6-kartinkin-net-p-stolovie-pribori-kartinka-dlya-detei-krasi-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t="1095" r="-1"/>
          <a:stretch/>
        </p:blipFill>
        <p:spPr bwMode="auto">
          <a:xfrm>
            <a:off x="6877443" y="3858213"/>
            <a:ext cx="1656184" cy="1503979"/>
          </a:xfrm>
          <a:prstGeom prst="hexagon">
            <a:avLst/>
          </a:prstGeom>
          <a:noFill/>
          <a:ln>
            <a:noFill/>
          </a:ln>
        </p:spPr>
      </p:pic>
      <p:sp>
        <p:nvSpPr>
          <p:cNvPr id="26" name="Шестиугольник 25"/>
          <p:cNvSpPr/>
          <p:nvPr/>
        </p:nvSpPr>
        <p:spPr>
          <a:xfrm>
            <a:off x="5386806" y="4645278"/>
            <a:ext cx="1857093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023" y="4699639"/>
            <a:ext cx="1630183" cy="1562825"/>
          </a:xfrm>
          <a:prstGeom prst="hexagon">
            <a:avLst/>
          </a:prstGeom>
        </p:spPr>
      </p:pic>
      <p:pic>
        <p:nvPicPr>
          <p:cNvPr id="29" name="Рисунок 28" descr="https://macrodistrict.club/uploads/posts/2023-02/1675988347_macrodistrict-club-p-ukrashenie-iz-pomidora-dlya-salata-pintere-4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0" y="3785949"/>
            <a:ext cx="1657381" cy="1618159"/>
          </a:xfrm>
          <a:prstGeom prst="hexagon">
            <a:avLst/>
          </a:prstGeom>
          <a:noFill/>
          <a:ln>
            <a:noFill/>
          </a:ln>
        </p:spPr>
      </p:pic>
      <p:pic>
        <p:nvPicPr>
          <p:cNvPr id="1040" name="Picture 16" descr="https://mykaleidoscope.ru/x/uploads/posts/2022-10/1666208163_25-mykaleidoscope-ru-p-veselaya-pchelka-pinterest-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3110">
            <a:off x="9393420" y="2778178"/>
            <a:ext cx="2701017" cy="24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7" y="123200"/>
            <a:ext cx="7308304" cy="929537"/>
          </a:xfrm>
        </p:spPr>
        <p:txBody>
          <a:bodyPr/>
          <a:lstStyle/>
          <a:p>
            <a:r>
              <a:rPr lang="ru-RU" dirty="0" smtClean="0"/>
              <a:t>СОТА «Настроение дня»</a:t>
            </a:r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5890136" y="2863936"/>
            <a:ext cx="2289141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9900CC"/>
                </a:solidFill>
              </a:rPr>
              <a:t>?</a:t>
            </a:r>
            <a:endParaRPr lang="ru-RU" sz="8000" b="1" dirty="0">
              <a:solidFill>
                <a:srgbClr val="9900CC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386531" y="2026927"/>
            <a:ext cx="2063404" cy="1852078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CC"/>
                </a:solidFill>
              </a:rPr>
              <a:t>Уход домой</a:t>
            </a:r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987243" y="1218590"/>
            <a:ext cx="2134426" cy="1656184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9900CC"/>
                </a:solidFill>
              </a:rPr>
              <a:t>Утро</a:t>
            </a:r>
            <a:r>
              <a:rPr lang="ru-RU" sz="2800" b="1" dirty="0">
                <a:solidFill>
                  <a:srgbClr val="9900CC"/>
                </a:solidFill>
              </a:rPr>
              <a:t> </a:t>
            </a:r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347031" y="3898396"/>
            <a:ext cx="2085393" cy="1887478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E979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Общение</a:t>
            </a:r>
            <a:r>
              <a:rPr lang="ru-RU" sz="2800" b="1" dirty="0">
                <a:solidFill>
                  <a:srgbClr val="9900CC"/>
                </a:solidFill>
              </a:rPr>
              <a:t> с детьми</a:t>
            </a:r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7654501" y="2046129"/>
            <a:ext cx="2067881" cy="1811038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00CC"/>
                </a:solidFill>
              </a:rPr>
              <a:t>Занятия</a:t>
            </a:r>
            <a:r>
              <a:rPr lang="ru-RU" sz="4000" b="1" dirty="0">
                <a:solidFill>
                  <a:srgbClr val="9900CC"/>
                </a:solidFill>
              </a:rPr>
              <a:t> </a:t>
            </a:r>
            <a:endParaRPr lang="ru-RU" sz="4000" b="1" dirty="0">
              <a:solidFill>
                <a:srgbClr val="9900CC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7595780" y="3879005"/>
            <a:ext cx="2045384" cy="1926260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4FE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9900CC"/>
                </a:solidFill>
              </a:rPr>
              <a:t>Обед </a:t>
            </a:r>
            <a:endParaRPr lang="ru-RU" sz="4000" b="1" dirty="0">
              <a:solidFill>
                <a:srgbClr val="9900CC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932883" y="4894237"/>
            <a:ext cx="2161929" cy="1832877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00CC"/>
                </a:solidFill>
              </a:rPr>
              <a:t>Прогулка </a:t>
            </a:r>
            <a:endParaRPr lang="ru-RU" sz="2400" b="1" dirty="0">
              <a:solidFill>
                <a:srgbClr val="9900CC"/>
              </a:solidFill>
            </a:endParaRPr>
          </a:p>
        </p:txBody>
      </p:sp>
      <p:pic>
        <p:nvPicPr>
          <p:cNvPr id="9220" name="Picture 4" descr="https://img.joomcdn.net/d7a9787d1632e4190829c86268ed844c8c6b4c55_original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13" y="1267596"/>
            <a:ext cx="1186954" cy="118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8" y="123200"/>
            <a:ext cx="6984775" cy="1073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«Свои </a:t>
            </a:r>
            <a:r>
              <a:rPr lang="ru-RU" dirty="0" err="1" smtClean="0"/>
              <a:t>СОТы</a:t>
            </a:r>
            <a:r>
              <a:rPr lang="ru-RU" dirty="0" smtClean="0"/>
              <a:t>» для особенного ребенка</a:t>
            </a:r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5816021" y="3080440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5865753" y="1388342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4FE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9900CC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367808" y="2234391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351108" y="3958405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7374516" y="2234391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06C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7382021" y="3926489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901656" y="4772538"/>
            <a:ext cx="1972662" cy="169209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pic>
        <p:nvPicPr>
          <p:cNvPr id="11" name="Рисунок 10" descr="https://gas-kvas.com/uploads/posts/2023-02/1676588624_gas-kvas-com-p-detskii-otpechatok-ruki-risunok-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47" y="2340313"/>
            <a:ext cx="1656184" cy="1512168"/>
          </a:xfrm>
          <a:prstGeom prst="hexagon">
            <a:avLst/>
          </a:prstGeom>
          <a:noFill/>
          <a:ln>
            <a:noFill/>
          </a:ln>
        </p:spPr>
      </p:pic>
      <p:sp>
        <p:nvSpPr>
          <p:cNvPr id="10" name="AutoShape 4" descr="https://ladushki-club.ru/wp-content/uploads/4/5/2/452308836226a0688ae2531ac58edac5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ladushki-club.ru/wp-content/uploads/4/5/2/452308836226a0688ae2531ac58edac5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ladushki-club.ru/wp-content/uploads/4/5/2/452308836226a0688ae2531ac58edac5.p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https://ladushki-club.ru/wp-content/uploads/4/5/2/452308836226a0688ae2531ac58edac5.p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4" y="4008945"/>
            <a:ext cx="1760939" cy="1591017"/>
          </a:xfrm>
          <a:prstGeom prst="hexagon">
            <a:avLst/>
          </a:prstGeom>
        </p:spPr>
      </p:pic>
      <p:sp>
        <p:nvSpPr>
          <p:cNvPr id="17" name="Text Box 270"/>
          <p:cNvSpPr txBox="1">
            <a:spLocks noChangeArrowheads="1"/>
          </p:cNvSpPr>
          <p:nvPr/>
        </p:nvSpPr>
        <p:spPr bwMode="gray">
          <a:xfrm>
            <a:off x="2510011" y="2025518"/>
            <a:ext cx="2440733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Arial" charset="0"/>
              </a:rPr>
              <a:t>Совместный рисунок</a:t>
            </a:r>
            <a:endParaRPr lang="en-US" dirty="0">
              <a:latin typeface="Arial" charset="0"/>
            </a:endParaRPr>
          </a:p>
        </p:txBody>
      </p:sp>
      <p:sp>
        <p:nvSpPr>
          <p:cNvPr id="18" name="Text Box 270"/>
          <p:cNvSpPr txBox="1">
            <a:spLocks noChangeArrowheads="1"/>
          </p:cNvSpPr>
          <p:nvPr/>
        </p:nvSpPr>
        <p:spPr bwMode="gray">
          <a:xfrm>
            <a:off x="2218543" y="3929307"/>
            <a:ext cx="2285626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Arial" charset="0"/>
              </a:rPr>
              <a:t>Веселый </a:t>
            </a:r>
            <a:r>
              <a:rPr lang="ru-RU" dirty="0" err="1">
                <a:latin typeface="Arial" charset="0"/>
              </a:rPr>
              <a:t>цифролов</a:t>
            </a:r>
            <a:endParaRPr lang="en-US" dirty="0">
              <a:latin typeface="Arial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135" y="1587824"/>
            <a:ext cx="1487898" cy="1356963"/>
          </a:xfrm>
          <a:prstGeom prst="rect">
            <a:avLst/>
          </a:prstGeom>
        </p:spPr>
      </p:pic>
      <p:sp>
        <p:nvSpPr>
          <p:cNvPr id="20" name="Text Box 270"/>
          <p:cNvSpPr txBox="1">
            <a:spLocks noChangeArrowheads="1"/>
          </p:cNvSpPr>
          <p:nvPr/>
        </p:nvSpPr>
        <p:spPr bwMode="gray">
          <a:xfrm>
            <a:off x="7619360" y="1451069"/>
            <a:ext cx="234506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Arial" charset="0"/>
              </a:rPr>
              <a:t>Дружба начинается </a:t>
            </a:r>
          </a:p>
          <a:p>
            <a:pPr eaLnBrk="0" hangingPunct="0"/>
            <a:r>
              <a:rPr lang="ru-RU" dirty="0">
                <a:latin typeface="Arial" charset="0"/>
              </a:rPr>
              <a:t>с улыбки</a:t>
            </a:r>
            <a:endParaRPr lang="en-US" dirty="0">
              <a:latin typeface="Arial" charset="0"/>
            </a:endParaRPr>
          </a:p>
        </p:txBody>
      </p:sp>
      <p:pic>
        <p:nvPicPr>
          <p:cNvPr id="22" name="Рисунок 21" descr="https://luckclub.ru/images/luckclub/2021/05/448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06" y="2285995"/>
            <a:ext cx="1764691" cy="1566486"/>
          </a:xfrm>
          <a:prstGeom prst="hexagon">
            <a:avLst/>
          </a:prstGeom>
          <a:noFill/>
          <a:ln>
            <a:noFill/>
          </a:ln>
        </p:spPr>
      </p:pic>
      <p:sp>
        <p:nvSpPr>
          <p:cNvPr id="23" name="Text Box 270"/>
          <p:cNvSpPr txBox="1">
            <a:spLocks noChangeArrowheads="1"/>
          </p:cNvSpPr>
          <p:nvPr/>
        </p:nvSpPr>
        <p:spPr bwMode="gray">
          <a:xfrm>
            <a:off x="9236897" y="3243154"/>
            <a:ext cx="143635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Arial" charset="0"/>
              </a:rPr>
              <a:t>Найди </a:t>
            </a:r>
          </a:p>
          <a:p>
            <a:pPr eaLnBrk="0" hangingPunct="0"/>
            <a:r>
              <a:rPr lang="ru-RU" dirty="0">
                <a:latin typeface="Arial" charset="0"/>
              </a:rPr>
              <a:t>одинаковое</a:t>
            </a:r>
            <a:endParaRPr lang="en-US" dirty="0">
              <a:latin typeface="Arial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2206" y="3986802"/>
            <a:ext cx="1781391" cy="1613159"/>
          </a:xfrm>
          <a:prstGeom prst="hexagon">
            <a:avLst/>
          </a:prstGeom>
        </p:spPr>
      </p:pic>
      <p:sp>
        <p:nvSpPr>
          <p:cNvPr id="25" name="Text Box 270"/>
          <p:cNvSpPr txBox="1">
            <a:spLocks noChangeArrowheads="1"/>
          </p:cNvSpPr>
          <p:nvPr/>
        </p:nvSpPr>
        <p:spPr bwMode="gray">
          <a:xfrm>
            <a:off x="9171940" y="5072244"/>
            <a:ext cx="152612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dirty="0">
                <a:latin typeface="Arial" charset="0"/>
              </a:rPr>
              <a:t>Выполни по </a:t>
            </a:r>
          </a:p>
          <a:p>
            <a:pPr eaLnBrk="0" hangingPunct="0"/>
            <a:r>
              <a:rPr lang="ru-RU" dirty="0">
                <a:latin typeface="Arial" charset="0"/>
              </a:rPr>
              <a:t>образцу</a:t>
            </a:r>
            <a:endParaRPr lang="en-US" dirty="0">
              <a:latin typeface="Arial" charset="0"/>
            </a:endParaRPr>
          </a:p>
        </p:txBody>
      </p:sp>
      <p:pic>
        <p:nvPicPr>
          <p:cNvPr id="27" name="Рисунок 26" descr="https://avatars.mds.yandex.net/get-mpic/4794619/img_id9122870900231222832.jpeg/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44" y="4814245"/>
            <a:ext cx="1846574" cy="1621994"/>
          </a:xfrm>
          <a:prstGeom prst="hexagon">
            <a:avLst/>
          </a:prstGeom>
          <a:noFill/>
          <a:ln>
            <a:noFill/>
          </a:ln>
        </p:spPr>
      </p:pic>
      <p:sp>
        <p:nvSpPr>
          <p:cNvPr id="28" name="Text Box 270"/>
          <p:cNvSpPr txBox="1">
            <a:spLocks noChangeArrowheads="1"/>
          </p:cNvSpPr>
          <p:nvPr/>
        </p:nvSpPr>
        <p:spPr bwMode="gray">
          <a:xfrm>
            <a:off x="3863752" y="5860013"/>
            <a:ext cx="209139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dirty="0">
                <a:latin typeface="Arial" charset="0"/>
              </a:rPr>
              <a:t>Лото «Цвет и форма»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8" y="123200"/>
            <a:ext cx="6912767" cy="10735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работы с особенным ребенком</a:t>
            </a:r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>
            <a:off x="8019294" y="1263689"/>
            <a:ext cx="2289141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06C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Ручная моторика </a:t>
            </a:r>
            <a:r>
              <a:rPr lang="ru-RU" b="1" dirty="0">
                <a:solidFill>
                  <a:srgbClr val="9900CC"/>
                </a:solidFill>
              </a:rPr>
              <a:t>не</a:t>
            </a:r>
            <a:r>
              <a:rPr lang="ru-RU" sz="2000" b="1" dirty="0">
                <a:solidFill>
                  <a:srgbClr val="9900CC"/>
                </a:solidFill>
              </a:rPr>
              <a:t> </a:t>
            </a:r>
            <a:r>
              <a:rPr lang="ru-RU" sz="1600" b="1" dirty="0">
                <a:solidFill>
                  <a:srgbClr val="9900CC"/>
                </a:solidFill>
              </a:rPr>
              <a:t>сформирована</a:t>
            </a:r>
            <a:endParaRPr lang="ru-RU" sz="1600" b="1" dirty="0">
              <a:solidFill>
                <a:srgbClr val="9900CC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6240017" y="2294830"/>
            <a:ext cx="2289141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ED8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Общая моторика – </a:t>
            </a:r>
            <a:r>
              <a:rPr lang="ru-RU" sz="1600" b="1" dirty="0">
                <a:solidFill>
                  <a:srgbClr val="9900CC"/>
                </a:solidFill>
              </a:rPr>
              <a:t>сформирована</a:t>
            </a:r>
            <a:r>
              <a:rPr lang="ru-RU" sz="2000" b="1" dirty="0">
                <a:solidFill>
                  <a:srgbClr val="9900CC"/>
                </a:solidFill>
              </a:rPr>
              <a:t> на 5%</a:t>
            </a:r>
            <a:endParaRPr lang="ru-RU" sz="2000" b="1" dirty="0">
              <a:solidFill>
                <a:srgbClr val="9900CC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460740" y="1271330"/>
            <a:ext cx="2289141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Зрительное восприятие </a:t>
            </a:r>
            <a:r>
              <a:rPr lang="ru-RU" sz="1600" b="1" dirty="0">
                <a:solidFill>
                  <a:srgbClr val="9900CC"/>
                </a:solidFill>
              </a:rPr>
              <a:t>сформировано</a:t>
            </a:r>
            <a:r>
              <a:rPr lang="ru-RU" sz="2000" b="1" dirty="0">
                <a:solidFill>
                  <a:srgbClr val="9900CC"/>
                </a:solidFill>
              </a:rPr>
              <a:t>–на 5%</a:t>
            </a:r>
            <a:endParaRPr lang="ru-RU" sz="2000" b="1" dirty="0">
              <a:solidFill>
                <a:srgbClr val="9900CC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2567609" y="2317548"/>
            <a:ext cx="2409554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900CC"/>
                </a:solidFill>
              </a:rPr>
              <a:t>Внимание – </a:t>
            </a:r>
            <a:r>
              <a:rPr lang="ru-RU" sz="1600" b="1" dirty="0">
                <a:solidFill>
                  <a:srgbClr val="9900CC"/>
                </a:solidFill>
              </a:rPr>
              <a:t>сформировано </a:t>
            </a:r>
            <a:r>
              <a:rPr lang="ru-RU" sz="2400" b="1" dirty="0">
                <a:solidFill>
                  <a:srgbClr val="9900CC"/>
                </a:solidFill>
              </a:rPr>
              <a:t>на 10%</a:t>
            </a:r>
            <a:endParaRPr lang="ru-RU" sz="2400" b="1" dirty="0">
              <a:solidFill>
                <a:srgbClr val="9900CC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4467300" y="3398046"/>
            <a:ext cx="2289141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9900CC"/>
                </a:solidFill>
              </a:rPr>
              <a:t>Игра –</a:t>
            </a:r>
          </a:p>
          <a:p>
            <a:pPr algn="ctr"/>
            <a:r>
              <a:rPr lang="ru-RU" sz="2800" b="1" dirty="0">
                <a:solidFill>
                  <a:srgbClr val="9900CC"/>
                </a:solidFill>
              </a:rPr>
              <a:t>19%</a:t>
            </a:r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240017" y="4421546"/>
            <a:ext cx="2289141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Окружающий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мир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Сформирован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12%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8054250" y="3362008"/>
            <a:ext cx="2254184" cy="2052139"/>
          </a:xfrm>
          <a:prstGeom prst="hexagon">
            <a:avLst>
              <a:gd name="adj" fmla="val 27444"/>
              <a:gd name="vf" fmla="val 115470"/>
            </a:avLst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ФЭМП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сформирован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7%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6600056" y="1263688"/>
            <a:ext cx="1656184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089278">
            <a:off x="3133798" y="949135"/>
            <a:ext cx="1703581" cy="999632"/>
          </a:xfrm>
          <a:prstGeom prst="curvedDownArrow">
            <a:avLst/>
          </a:prstGeom>
          <a:solidFill>
            <a:srgbClr val="ED8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4150489">
            <a:off x="3367441" y="4608259"/>
            <a:ext cx="1656184" cy="1069089"/>
          </a:xfrm>
          <a:prstGeom prst="curvedDown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2705615">
            <a:off x="4909457" y="5736308"/>
            <a:ext cx="1656184" cy="731520"/>
          </a:xfrm>
          <a:prstGeom prst="curved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8869410">
            <a:off x="8086886" y="5779339"/>
            <a:ext cx="1656184" cy="73152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5177212">
            <a:off x="9518277" y="3129478"/>
            <a:ext cx="1656184" cy="537134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7596" y="105379"/>
            <a:ext cx="9744405" cy="136083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3150389" y="492834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2090581" y="4325142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208573" y="433581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3150389" y="1744829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2388780" y="114162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3150388" y="1209844"/>
            <a:ext cx="90416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Развитие познавательной активности у детей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2451485" y="118641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Line 260"/>
          <p:cNvSpPr>
            <a:spLocks noChangeShapeType="1"/>
          </p:cNvSpPr>
          <p:nvPr/>
        </p:nvSpPr>
        <p:spPr bwMode="gray">
          <a:xfrm>
            <a:off x="3150389" y="27142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2216870" y="2238921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2279576" y="224791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3122649" y="3926859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2207884" y="332524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302454" y="335699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17" name="Line 266"/>
          <p:cNvSpPr>
            <a:spLocks noChangeShapeType="1"/>
          </p:cNvSpPr>
          <p:nvPr/>
        </p:nvSpPr>
        <p:spPr bwMode="gray">
          <a:xfrm>
            <a:off x="3215680" y="592824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Rectangle 267"/>
          <p:cNvSpPr>
            <a:spLocks noChangeArrowheads="1"/>
          </p:cNvSpPr>
          <p:nvPr/>
        </p:nvSpPr>
        <p:spPr bwMode="ltGray">
          <a:xfrm rot="3419336">
            <a:off x="2067837" y="532504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9" name="Text Box 268"/>
          <p:cNvSpPr txBox="1">
            <a:spLocks noChangeArrowheads="1"/>
          </p:cNvSpPr>
          <p:nvPr/>
        </p:nvSpPr>
        <p:spPr bwMode="gray">
          <a:xfrm>
            <a:off x="2153287" y="535679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3071664" y="2214645"/>
            <a:ext cx="912033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Реализация программы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воспитания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3071664" y="3347476"/>
            <a:ext cx="912033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latin typeface="Arial" charset="0"/>
              </a:rPr>
              <a:t>Развитие детской </a:t>
            </a:r>
            <a:r>
              <a:rPr lang="ru-RU" sz="2400" dirty="0" smtClean="0">
                <a:latin typeface="Arial" charset="0"/>
              </a:rPr>
              <a:t>любознательности</a:t>
            </a:r>
            <a:endParaRPr lang="en-US" sz="2400" dirty="0">
              <a:latin typeface="Arial" charset="0"/>
            </a:endParaRPr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3122649" y="4327205"/>
            <a:ext cx="9069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Развитие интеллектуальных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способностей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3215680" y="5185575"/>
            <a:ext cx="8976321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rgbClr val="FFFF00"/>
                </a:solidFill>
                <a:latin typeface="Arial" charset="0"/>
              </a:rPr>
              <a:t>Развитие пространственного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и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ассоциативного мышления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599A-0177-4122-87D5-7E7DE986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>
                <a:latin typeface="Ink Free" panose="03080402000500000000" pitchFamily="66" charset="0"/>
                <a:ea typeface="+mn-ea"/>
                <a:cs typeface="+mn-cs"/>
              </a:rPr>
              <a:t>Вариативность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1B3B1F5-740F-4946-A38C-F80EC9A4FB08}"/>
              </a:ext>
            </a:extLst>
          </p:cNvPr>
          <p:cNvCxnSpPr/>
          <p:nvPr/>
        </p:nvCxnSpPr>
        <p:spPr>
          <a:xfrm>
            <a:off x="838200" y="1432085"/>
            <a:ext cx="51111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02A08C-0C79-47B1-B355-6CA4F882B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6946" flipH="1">
            <a:off x="3376608" y="1060782"/>
            <a:ext cx="1819181" cy="3184880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0345C17-D00F-46FF-8643-EC428457C5D2}"/>
              </a:ext>
            </a:extLst>
          </p:cNvPr>
          <p:cNvCxnSpPr>
            <a:cxnSpLocks/>
          </p:cNvCxnSpPr>
          <p:nvPr/>
        </p:nvCxnSpPr>
        <p:spPr>
          <a:xfrm>
            <a:off x="3593652" y="3699238"/>
            <a:ext cx="0" cy="296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24AC7BD-EDD6-4895-A2A6-3F270F7F43F4}"/>
              </a:ext>
            </a:extLst>
          </p:cNvPr>
          <p:cNvGrpSpPr/>
          <p:nvPr/>
        </p:nvGrpSpPr>
        <p:grpSpPr>
          <a:xfrm>
            <a:off x="3851598" y="3039426"/>
            <a:ext cx="5382844" cy="3738976"/>
            <a:chOff x="5450318" y="2538472"/>
            <a:chExt cx="6462150" cy="417967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30BD111-7330-4108-9F10-D709CE9795DD}"/>
                </a:ext>
              </a:extLst>
            </p:cNvPr>
            <p:cNvGrpSpPr/>
            <p:nvPr/>
          </p:nvGrpSpPr>
          <p:grpSpPr>
            <a:xfrm>
              <a:off x="5450318" y="2538472"/>
              <a:ext cx="4482784" cy="4179678"/>
              <a:chOff x="5450318" y="2538472"/>
              <a:chExt cx="4482784" cy="4179678"/>
            </a:xfrm>
          </p:grpSpPr>
          <p:sp>
            <p:nvSpPr>
              <p:cNvPr id="27" name="Шестиугольник 26">
                <a:extLst>
                  <a:ext uri="{FF2B5EF4-FFF2-40B4-BE49-F238E27FC236}">
                    <a16:creationId xmlns:a16="http://schemas.microsoft.com/office/drawing/2014/main" id="{73562FA0-9627-4C53-B134-8E259C9FE29F}"/>
                  </a:ext>
                </a:extLst>
              </p:cNvPr>
              <p:cNvSpPr/>
              <p:nvPr/>
            </p:nvSpPr>
            <p:spPr>
              <a:xfrm>
                <a:off x="7428283" y="2538472"/>
                <a:ext cx="2504819" cy="2096911"/>
              </a:xfrm>
              <a:prstGeom prst="hexag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Д</a:t>
                </a:r>
                <a:r>
                  <a:rPr lang="ru-RU" dirty="0">
                    <a:solidFill>
                      <a:schemeClr val="tx1"/>
                    </a:solidFill>
                  </a:rPr>
                  <a:t>ЛЯ </a:t>
                </a:r>
              </a:p>
              <a:p>
                <a:pPr algn="ctr"/>
                <a:r>
                  <a:rPr lang="ru-RU" dirty="0">
                    <a:solidFill>
                      <a:schemeClr val="tx1"/>
                    </a:solidFill>
                  </a:rPr>
                  <a:t>ОДНОГО</a:t>
                </a:r>
              </a:p>
            </p:txBody>
          </p:sp>
          <p:sp>
            <p:nvSpPr>
              <p:cNvPr id="28" name="Шестиугольник 27">
                <a:extLst>
                  <a:ext uri="{FF2B5EF4-FFF2-40B4-BE49-F238E27FC236}">
                    <a16:creationId xmlns:a16="http://schemas.microsoft.com/office/drawing/2014/main" id="{4FBF5737-D538-4DC9-BFDF-3D8F93E50562}"/>
                  </a:ext>
                </a:extLst>
              </p:cNvPr>
              <p:cNvSpPr/>
              <p:nvPr/>
            </p:nvSpPr>
            <p:spPr>
              <a:xfrm>
                <a:off x="5450318" y="3570031"/>
                <a:ext cx="2504819" cy="2096911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С</a:t>
                </a:r>
                <a:r>
                  <a:rPr lang="ru-RU" dirty="0">
                    <a:solidFill>
                      <a:schemeClr val="tx1"/>
                    </a:solidFill>
                  </a:rPr>
                  <a:t>О ВЗРОСЛЫМ</a:t>
                </a:r>
              </a:p>
            </p:txBody>
          </p:sp>
          <p:sp>
            <p:nvSpPr>
              <p:cNvPr id="29" name="Шестиугольник 28">
                <a:extLst>
                  <a:ext uri="{FF2B5EF4-FFF2-40B4-BE49-F238E27FC236}">
                    <a16:creationId xmlns:a16="http://schemas.microsoft.com/office/drawing/2014/main" id="{1D042DFF-9AE9-4080-90BC-71ED1AC66308}"/>
                  </a:ext>
                </a:extLst>
              </p:cNvPr>
              <p:cNvSpPr/>
              <p:nvPr/>
            </p:nvSpPr>
            <p:spPr>
              <a:xfrm>
                <a:off x="7428282" y="4621239"/>
                <a:ext cx="2504819" cy="2096911"/>
              </a:xfrm>
              <a:prstGeom prst="hexagon">
                <a:avLst/>
              </a:prstGeom>
              <a:solidFill>
                <a:srgbClr val="FFCC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  <a:latin typeface="Ink Free" panose="03080402000500000000" pitchFamily="66" charset="0"/>
                  </a:rPr>
                  <a:t>Д</a:t>
                </a:r>
                <a:r>
                  <a:rPr lang="ru-RU" dirty="0">
                    <a:solidFill>
                      <a:schemeClr val="tx1"/>
                    </a:solidFill>
                  </a:rPr>
                  <a:t>ЛЯ КОМПАНИИ</a:t>
                </a:r>
              </a:p>
            </p:txBody>
          </p:sp>
        </p:grpSp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118DFFD2-B4B1-43DF-B0EC-9D0A94358B14}"/>
                </a:ext>
              </a:extLst>
            </p:cNvPr>
            <p:cNvSpPr/>
            <p:nvPr/>
          </p:nvSpPr>
          <p:spPr>
            <a:xfrm>
              <a:off x="9407649" y="3586927"/>
              <a:ext cx="2504819" cy="2096911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1"/>
                  </a:solidFill>
                  <a:latin typeface="Ink Free" panose="03080402000500000000" pitchFamily="66" charset="0"/>
                </a:rPr>
                <a:t>Б</a:t>
              </a:r>
              <a:r>
                <a:rPr lang="ru-RU" dirty="0">
                  <a:solidFill>
                    <a:schemeClr val="tx1"/>
                  </a:solidFill>
                </a:rPr>
                <a:t>ЕЗ ВЗРОСЛОГО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9B12FC9-FBA6-456F-86F7-9B0DA9041B92}"/>
              </a:ext>
            </a:extLst>
          </p:cNvPr>
          <p:cNvGrpSpPr/>
          <p:nvPr/>
        </p:nvGrpSpPr>
        <p:grpSpPr>
          <a:xfrm>
            <a:off x="70669" y="3125272"/>
            <a:ext cx="3400805" cy="3429201"/>
            <a:chOff x="106064" y="3490015"/>
            <a:chExt cx="3392798" cy="3146877"/>
          </a:xfrm>
        </p:grpSpPr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id="{4EEDE394-BF5C-4662-A349-FA18289914D3}"/>
                </a:ext>
              </a:extLst>
            </p:cNvPr>
            <p:cNvSpPr/>
            <p:nvPr/>
          </p:nvSpPr>
          <p:spPr>
            <a:xfrm>
              <a:off x="106064" y="3490015"/>
              <a:ext cx="1959643" cy="1641769"/>
            </a:xfrm>
            <a:prstGeom prst="hexagon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6" name="Шестиугольник 25">
              <a:extLst>
                <a:ext uri="{FF2B5EF4-FFF2-40B4-BE49-F238E27FC236}">
                  <a16:creationId xmlns:a16="http://schemas.microsoft.com/office/drawing/2014/main" id="{D70B5AEF-48D9-4284-ACC5-C00C4C960EFA}"/>
                </a:ext>
              </a:extLst>
            </p:cNvPr>
            <p:cNvSpPr/>
            <p:nvPr/>
          </p:nvSpPr>
          <p:spPr>
            <a:xfrm>
              <a:off x="1642410" y="4310955"/>
              <a:ext cx="1856452" cy="1599002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Шестиугольник 30">
              <a:extLst>
                <a:ext uri="{FF2B5EF4-FFF2-40B4-BE49-F238E27FC236}">
                  <a16:creationId xmlns:a16="http://schemas.microsoft.com/office/drawing/2014/main" id="{8EED3C3C-39CE-4E8A-B07D-7679D67225E3}"/>
                </a:ext>
              </a:extLst>
            </p:cNvPr>
            <p:cNvSpPr/>
            <p:nvPr/>
          </p:nvSpPr>
          <p:spPr>
            <a:xfrm>
              <a:off x="120482" y="5131784"/>
              <a:ext cx="1945225" cy="150510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C2C33F-C4B2-47C0-A1FF-3783251F04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1257" flipV="1">
            <a:off x="6791705" y="981926"/>
            <a:ext cx="1824306" cy="319385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D7B2CAC-E2BD-4FA9-944A-D2493549C38C}"/>
              </a:ext>
            </a:extLst>
          </p:cNvPr>
          <p:cNvSpPr txBox="1"/>
          <p:nvPr/>
        </p:nvSpPr>
        <p:spPr>
          <a:xfrm>
            <a:off x="-63449" y="5457652"/>
            <a:ext cx="221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Ink Free" panose="03080402000500000000" pitchFamily="66" charset="0"/>
              </a:rPr>
              <a:t>Э</a:t>
            </a:r>
            <a:r>
              <a:rPr lang="ru-RU" dirty="0"/>
              <a:t>ЛЕКТРОННАЯ</a:t>
            </a:r>
            <a:endParaRPr lang="ru-RU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FBC671-26B0-4833-AD1A-985F63FCB4D9}"/>
              </a:ext>
            </a:extLst>
          </p:cNvPr>
          <p:cNvSpPr txBox="1"/>
          <p:nvPr/>
        </p:nvSpPr>
        <p:spPr>
          <a:xfrm>
            <a:off x="-679326" y="3670411"/>
            <a:ext cx="345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Ink Free" panose="03080402000500000000" pitchFamily="66" charset="0"/>
              </a:rPr>
              <a:t>Н</a:t>
            </a:r>
            <a:r>
              <a:rPr lang="ru-RU" dirty="0"/>
              <a:t>АСТОЛЬНАЯ</a:t>
            </a:r>
            <a:endParaRPr lang="ru-RU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D0F6C5-8464-408B-B8F6-D9D51D51FC81}"/>
              </a:ext>
            </a:extLst>
          </p:cNvPr>
          <p:cNvSpPr txBox="1"/>
          <p:nvPr/>
        </p:nvSpPr>
        <p:spPr>
          <a:xfrm>
            <a:off x="891539" y="4515896"/>
            <a:ext cx="345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Ink Free" panose="03080402000500000000" pitchFamily="66" charset="0"/>
              </a:rPr>
              <a:t>Н</a:t>
            </a:r>
            <a:r>
              <a:rPr lang="ru-RU" dirty="0"/>
              <a:t>АПОЛЬНАЯ</a:t>
            </a:r>
            <a:endParaRPr lang="ru-RU" sz="1600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3133F80-1A72-47BE-A27B-005BE5AF3BA3}"/>
              </a:ext>
            </a:extLst>
          </p:cNvPr>
          <p:cNvGrpSpPr/>
          <p:nvPr/>
        </p:nvGrpSpPr>
        <p:grpSpPr>
          <a:xfrm>
            <a:off x="9761206" y="3151303"/>
            <a:ext cx="1999029" cy="3531520"/>
            <a:chOff x="1314583" y="2898900"/>
            <a:chExt cx="1994322" cy="3240772"/>
          </a:xfrm>
        </p:grpSpPr>
        <p:sp>
          <p:nvSpPr>
            <p:cNvPr id="39" name="Шестиугольник 38">
              <a:extLst>
                <a:ext uri="{FF2B5EF4-FFF2-40B4-BE49-F238E27FC236}">
                  <a16:creationId xmlns:a16="http://schemas.microsoft.com/office/drawing/2014/main" id="{1C35839A-1919-4FCB-971E-08B3F09D2BBA}"/>
                </a:ext>
              </a:extLst>
            </p:cNvPr>
            <p:cNvSpPr/>
            <p:nvPr/>
          </p:nvSpPr>
          <p:spPr>
            <a:xfrm>
              <a:off x="1314583" y="2898900"/>
              <a:ext cx="1959643" cy="1641769"/>
            </a:xfrm>
            <a:prstGeom prst="hexagon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>
              <a:extLst>
                <a:ext uri="{FF2B5EF4-FFF2-40B4-BE49-F238E27FC236}">
                  <a16:creationId xmlns:a16="http://schemas.microsoft.com/office/drawing/2014/main" id="{69D12598-B3A7-4125-84FF-55CC0C006EBF}"/>
                </a:ext>
              </a:extLst>
            </p:cNvPr>
            <p:cNvSpPr/>
            <p:nvPr/>
          </p:nvSpPr>
          <p:spPr>
            <a:xfrm>
              <a:off x="1349264" y="4540670"/>
              <a:ext cx="1959641" cy="1599002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0C412746-E9AE-4E9F-8A1A-D5E4D231C8F7}"/>
              </a:ext>
            </a:extLst>
          </p:cNvPr>
          <p:cNvCxnSpPr>
            <a:cxnSpLocks/>
          </p:cNvCxnSpPr>
          <p:nvPr/>
        </p:nvCxnSpPr>
        <p:spPr>
          <a:xfrm>
            <a:off x="9407649" y="3742042"/>
            <a:ext cx="0" cy="29634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472A5B1-750D-44E1-8F6A-EC50DB108449}"/>
              </a:ext>
            </a:extLst>
          </p:cNvPr>
          <p:cNvSpPr txBox="1"/>
          <p:nvPr/>
        </p:nvSpPr>
        <p:spPr>
          <a:xfrm>
            <a:off x="9772068" y="3473547"/>
            <a:ext cx="187588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Ink Free" panose="03080402000500000000" pitchFamily="66" charset="0"/>
              </a:rPr>
              <a:t>Н</a:t>
            </a:r>
            <a:r>
              <a:rPr lang="ru-RU" dirty="0"/>
              <a:t>А</a:t>
            </a:r>
          </a:p>
          <a:p>
            <a:pPr algn="ctr"/>
            <a:r>
              <a:rPr lang="ru-RU" dirty="0"/>
              <a:t>ЗАНЯТИИ</a:t>
            </a:r>
            <a:endParaRPr lang="ru-RU" sz="1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E6990-55A2-45FD-90FF-772E8BA454BD}"/>
              </a:ext>
            </a:extLst>
          </p:cNvPr>
          <p:cNvSpPr txBox="1"/>
          <p:nvPr/>
        </p:nvSpPr>
        <p:spPr>
          <a:xfrm>
            <a:off x="9835283" y="5241960"/>
            <a:ext cx="18758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Ink Free" panose="03080402000500000000" pitchFamily="66" charset="0"/>
              </a:rPr>
              <a:t>В</a:t>
            </a:r>
            <a:endParaRPr lang="ru-RU" dirty="0"/>
          </a:p>
          <a:p>
            <a:pPr algn="ctr"/>
            <a:r>
              <a:rPr lang="ru-RU" dirty="0"/>
              <a:t>СВОБОДНОЙ ИГРЕ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29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553" y="-26531"/>
            <a:ext cx="6192687" cy="857529"/>
          </a:xfrm>
        </p:spPr>
        <p:txBody>
          <a:bodyPr/>
          <a:lstStyle/>
          <a:p>
            <a:r>
              <a:rPr lang="ru-RU" dirty="0" smtClean="0"/>
              <a:t>Результативность работы </a:t>
            </a:r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2639617" y="1085883"/>
            <a:ext cx="2921375" cy="2331690"/>
          </a:xfrm>
          <a:prstGeom prst="hexagon">
            <a:avLst>
              <a:gd name="adj" fmla="val 27444"/>
              <a:gd name="vf" fmla="val 1154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Познавательное развитие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Высокий уровень:86 %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Средний уровень: 14%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91944" y="913401"/>
            <a:ext cx="2008666" cy="1800200"/>
          </a:xfrm>
          <a:prstGeom prst="hexagon">
            <a:avLst>
              <a:gd name="adj" fmla="val 27444"/>
              <a:gd name="vf" fmla="val 1154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99FF66"/>
                </a:solidFill>
              </a:rPr>
              <a:t>Программа воспитания – 100%</a:t>
            </a:r>
            <a:endParaRPr lang="ru-RU" b="1" dirty="0">
              <a:solidFill>
                <a:srgbClr val="99FF66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7776634" y="1085883"/>
            <a:ext cx="2808312" cy="2157384"/>
          </a:xfrm>
          <a:prstGeom prst="hexagon">
            <a:avLst>
              <a:gd name="adj" fmla="val 27444"/>
              <a:gd name="vf" fmla="val 1154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Социально – </a:t>
            </a:r>
            <a:r>
              <a:rPr lang="ru-RU" b="1" dirty="0" err="1">
                <a:solidFill>
                  <a:schemeClr val="tx1"/>
                </a:solidFill>
              </a:rPr>
              <a:t>коммуникатиное</a:t>
            </a:r>
            <a:r>
              <a:rPr lang="ru-RU" b="1" dirty="0">
                <a:solidFill>
                  <a:schemeClr val="tx1"/>
                </a:solidFill>
              </a:rPr>
              <a:t> развитие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Высокий уровень: 90 %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Средний уровень: 10 %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639617" y="3753036"/>
            <a:ext cx="2921375" cy="2484276"/>
          </a:xfrm>
          <a:prstGeom prst="hexagon">
            <a:avLst>
              <a:gd name="adj" fmla="val 27444"/>
              <a:gd name="vf" fmla="val 11547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Речевое развитие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Высокий уровень: 34 %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Средний уровень: 66%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5231905" y="2924944"/>
            <a:ext cx="2808311" cy="2232248"/>
          </a:xfrm>
          <a:prstGeom prst="hexagon">
            <a:avLst>
              <a:gd name="adj" fmla="val 27444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9900CC"/>
              </a:solidFill>
            </a:endParaRPr>
          </a:p>
          <a:p>
            <a:pPr algn="ctr"/>
            <a:r>
              <a:rPr lang="ru-RU" b="1" dirty="0">
                <a:solidFill>
                  <a:srgbClr val="06C7EE"/>
                </a:solidFill>
              </a:rPr>
              <a:t>Художественно – эстетическое развитие </a:t>
            </a:r>
          </a:p>
          <a:p>
            <a:pPr algn="ctr"/>
            <a:r>
              <a:rPr lang="ru-RU" b="1" dirty="0">
                <a:solidFill>
                  <a:srgbClr val="06C7EE"/>
                </a:solidFill>
              </a:rPr>
              <a:t>Высокий уровень: 41 %</a:t>
            </a:r>
          </a:p>
          <a:p>
            <a:pPr algn="ctr"/>
            <a:r>
              <a:rPr lang="ru-RU" b="1" dirty="0">
                <a:solidFill>
                  <a:srgbClr val="06C7EE"/>
                </a:solidFill>
              </a:rPr>
              <a:t>Средний уровень: 59%</a:t>
            </a:r>
            <a:endParaRPr lang="ru-RU" b="1" dirty="0">
              <a:solidFill>
                <a:srgbClr val="06C7EE"/>
              </a:solidFill>
            </a:endParaRPr>
          </a:p>
          <a:p>
            <a:pPr algn="ctr"/>
            <a:endParaRPr lang="ru-RU" sz="2800" b="1" dirty="0">
              <a:solidFill>
                <a:srgbClr val="9900CC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7856417" y="3753036"/>
            <a:ext cx="2736304" cy="2268252"/>
          </a:xfrm>
          <a:prstGeom prst="hexagon">
            <a:avLst>
              <a:gd name="adj" fmla="val 27444"/>
              <a:gd name="vf" fmla="val 11547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9900CC"/>
                </a:solidFill>
              </a:rPr>
              <a:t>Физическое развитие</a:t>
            </a:r>
          </a:p>
          <a:p>
            <a:pPr algn="ctr"/>
            <a:r>
              <a:rPr lang="ru-RU" sz="2000" b="1" dirty="0">
                <a:solidFill>
                  <a:srgbClr val="9900CC"/>
                </a:solidFill>
              </a:rPr>
              <a:t>Высокий уровень:93 %</a:t>
            </a:r>
          </a:p>
          <a:p>
            <a:pPr algn="ctr"/>
            <a:r>
              <a:rPr lang="ru-RU" sz="2000" b="1" dirty="0">
                <a:solidFill>
                  <a:srgbClr val="9900CC"/>
                </a:solidFill>
              </a:rPr>
              <a:t>Средний уровень:7 %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111334" y="729662"/>
            <a:ext cx="785196" cy="731520"/>
          </a:xfrm>
          <a:prstGeom prst="curvedDownArrow">
            <a:avLst/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7471376" y="767174"/>
            <a:ext cx="785196" cy="731520"/>
          </a:xfrm>
          <a:prstGeom prst="curvedDownArrow">
            <a:avLst/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6200000">
            <a:off x="2061902" y="3156967"/>
            <a:ext cx="1248031" cy="731520"/>
          </a:xfrm>
          <a:prstGeom prst="curvedDownArrow">
            <a:avLst/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8328114">
            <a:off x="5256436" y="5499473"/>
            <a:ext cx="1248031" cy="731520"/>
          </a:xfrm>
          <a:prstGeom prst="curvedDownArrow">
            <a:avLst/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2626477">
            <a:off x="6976595" y="5444745"/>
            <a:ext cx="1248031" cy="731520"/>
          </a:xfrm>
          <a:prstGeom prst="curvedDownArrow">
            <a:avLst/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6323595">
            <a:off x="9739672" y="3084521"/>
            <a:ext cx="1248031" cy="527803"/>
          </a:xfrm>
          <a:prstGeom prst="curvedDownArrow">
            <a:avLst/>
          </a:prstGeom>
          <a:solidFill>
            <a:srgbClr val="E50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C97641F-B29F-4612-8C97-36B27DF917BE}"/>
              </a:ext>
            </a:extLst>
          </p:cNvPr>
          <p:cNvSpPr txBox="1"/>
          <p:nvPr/>
        </p:nvSpPr>
        <p:spPr>
          <a:xfrm>
            <a:off x="7904150" y="265948"/>
            <a:ext cx="526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+mj-lt"/>
              </a:rPr>
              <a:t>С</a:t>
            </a:r>
            <a:r>
              <a:rPr lang="ru-RU" sz="3200" b="1" dirty="0">
                <a:latin typeface="+mj-lt"/>
              </a:rPr>
              <a:t>ОВРЕМЕННАЯ</a:t>
            </a:r>
            <a:endParaRPr lang="ru-RU" sz="2400" b="1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193DF5-E3E8-45B0-9E20-26F339BD266A}"/>
              </a:ext>
            </a:extLst>
          </p:cNvPr>
          <p:cNvSpPr txBox="1"/>
          <p:nvPr/>
        </p:nvSpPr>
        <p:spPr>
          <a:xfrm>
            <a:off x="7904150" y="1402245"/>
            <a:ext cx="3368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+mj-lt"/>
              </a:rPr>
              <a:t>О</a:t>
            </a:r>
            <a:r>
              <a:rPr lang="ru-RU" sz="3200" b="1" dirty="0">
                <a:latin typeface="+mj-lt"/>
              </a:rPr>
              <a:t>ТКРЫТАЯ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856B99-A851-4FF9-A84A-6890EF343857}"/>
              </a:ext>
            </a:extLst>
          </p:cNvPr>
          <p:cNvSpPr txBox="1"/>
          <p:nvPr/>
        </p:nvSpPr>
        <p:spPr>
          <a:xfrm>
            <a:off x="7994716" y="2541455"/>
            <a:ext cx="4861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+mj-lt"/>
                <a:cs typeface="Arial" panose="020B0604020202020204" pitchFamily="34" charset="0"/>
              </a:rPr>
              <a:t>Т</a:t>
            </a:r>
            <a:r>
              <a:rPr lang="ru-RU" sz="3200" b="1" dirty="0">
                <a:latin typeface="+mj-lt"/>
                <a:cs typeface="Arial" panose="020B0604020202020204" pitchFamily="34" charset="0"/>
              </a:rPr>
              <a:t>РУДОВАЯ</a:t>
            </a:r>
            <a:endParaRPr lang="ru-RU" sz="4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173F76-2C8D-4E86-9BFF-2C3C6A960282}"/>
              </a:ext>
            </a:extLst>
          </p:cNvPr>
          <p:cNvSpPr txBox="1"/>
          <p:nvPr/>
        </p:nvSpPr>
        <p:spPr>
          <a:xfrm>
            <a:off x="7904150" y="3823733"/>
            <a:ext cx="5265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atin typeface="Ink Free" panose="03080402000500000000" pitchFamily="66" charset="0"/>
              </a:rPr>
              <a:t>А</a:t>
            </a:r>
            <a:r>
              <a:rPr lang="ru-RU" sz="3200" b="1" dirty="0">
                <a:latin typeface="Ink Free" panose="03080402000500000000" pitchFamily="66" charset="0"/>
              </a:rPr>
              <a:t>КАДЕМИЯ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7F75A57-0B68-4554-A1B9-2C488C899266}"/>
              </a:ext>
            </a:extLst>
          </p:cNvPr>
          <p:cNvCxnSpPr/>
          <p:nvPr/>
        </p:nvCxnSpPr>
        <p:spPr>
          <a:xfrm>
            <a:off x="8430410" y="5704218"/>
            <a:ext cx="21065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9B8559B-6EB0-49E7-8E74-B15E0F5BF5A4}"/>
              </a:ext>
            </a:extLst>
          </p:cNvPr>
          <p:cNvGrpSpPr/>
          <p:nvPr/>
        </p:nvGrpSpPr>
        <p:grpSpPr>
          <a:xfrm>
            <a:off x="208344" y="387627"/>
            <a:ext cx="6619840" cy="6160276"/>
            <a:chOff x="208343" y="83674"/>
            <a:chExt cx="6884265" cy="6690646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72966ED9-8249-4B1C-AD79-FF71D4DE7D52}"/>
                </a:ext>
              </a:extLst>
            </p:cNvPr>
            <p:cNvGrpSpPr/>
            <p:nvPr/>
          </p:nvGrpSpPr>
          <p:grpSpPr>
            <a:xfrm>
              <a:off x="208343" y="83674"/>
              <a:ext cx="6884265" cy="6690646"/>
              <a:chOff x="2893669" y="394503"/>
              <a:chExt cx="6404659" cy="6068994"/>
            </a:xfrm>
          </p:grpSpPr>
          <p:sp>
            <p:nvSpPr>
              <p:cNvPr id="10" name="Шестиугольник 9">
                <a:extLst>
                  <a:ext uri="{FF2B5EF4-FFF2-40B4-BE49-F238E27FC236}">
                    <a16:creationId xmlns:a16="http://schemas.microsoft.com/office/drawing/2014/main" id="{2307FE50-8422-4EA3-A726-07B4D6A98755}"/>
                  </a:ext>
                </a:extLst>
              </p:cNvPr>
              <p:cNvSpPr/>
              <p:nvPr/>
            </p:nvSpPr>
            <p:spPr>
              <a:xfrm>
                <a:off x="4898020" y="2450939"/>
                <a:ext cx="2395959" cy="1956122"/>
              </a:xfrm>
              <a:prstGeom prst="hexag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Шестиугольник 10">
                <a:extLst>
                  <a:ext uri="{FF2B5EF4-FFF2-40B4-BE49-F238E27FC236}">
                    <a16:creationId xmlns:a16="http://schemas.microsoft.com/office/drawing/2014/main" id="{CDC8E6D1-5468-4958-8D8C-5E05E723D404}"/>
                  </a:ext>
                </a:extLst>
              </p:cNvPr>
              <p:cNvSpPr/>
              <p:nvPr/>
            </p:nvSpPr>
            <p:spPr>
              <a:xfrm>
                <a:off x="6902369" y="1472878"/>
                <a:ext cx="2395959" cy="1956122"/>
              </a:xfrm>
              <a:prstGeom prst="hexago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Шестиугольник 11">
                <a:extLst>
                  <a:ext uri="{FF2B5EF4-FFF2-40B4-BE49-F238E27FC236}">
                    <a16:creationId xmlns:a16="http://schemas.microsoft.com/office/drawing/2014/main" id="{B7467149-C924-4035-94EF-D59A8F8DAE4D}"/>
                  </a:ext>
                </a:extLst>
              </p:cNvPr>
              <p:cNvSpPr/>
              <p:nvPr/>
            </p:nvSpPr>
            <p:spPr>
              <a:xfrm>
                <a:off x="6902369" y="3529314"/>
                <a:ext cx="2395959" cy="1956122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Шестиугольник 12">
                <a:extLst>
                  <a:ext uri="{FF2B5EF4-FFF2-40B4-BE49-F238E27FC236}">
                    <a16:creationId xmlns:a16="http://schemas.microsoft.com/office/drawing/2014/main" id="{1BC1BEB7-2EA8-4B17-8B7C-A30F564170CE}"/>
                  </a:ext>
                </a:extLst>
              </p:cNvPr>
              <p:cNvSpPr/>
              <p:nvPr/>
            </p:nvSpPr>
            <p:spPr>
              <a:xfrm>
                <a:off x="4898019" y="4507375"/>
                <a:ext cx="2395959" cy="1956122"/>
              </a:xfrm>
              <a:prstGeom prst="hexagon">
                <a:avLst/>
              </a:prstGeom>
              <a:solidFill>
                <a:srgbClr val="FF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Шестиугольник 13">
                <a:extLst>
                  <a:ext uri="{FF2B5EF4-FFF2-40B4-BE49-F238E27FC236}">
                    <a16:creationId xmlns:a16="http://schemas.microsoft.com/office/drawing/2014/main" id="{FF606848-A861-4436-8746-9240AB43FB8F}"/>
                  </a:ext>
                </a:extLst>
              </p:cNvPr>
              <p:cNvSpPr/>
              <p:nvPr/>
            </p:nvSpPr>
            <p:spPr>
              <a:xfrm>
                <a:off x="2893669" y="3429000"/>
                <a:ext cx="2395959" cy="1956122"/>
              </a:xfrm>
              <a:prstGeom prst="hexagon">
                <a:avLst/>
              </a:prstGeom>
              <a:solidFill>
                <a:srgbClr val="CCFFCC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Шестиугольник 14">
                <a:extLst>
                  <a:ext uri="{FF2B5EF4-FFF2-40B4-BE49-F238E27FC236}">
                    <a16:creationId xmlns:a16="http://schemas.microsoft.com/office/drawing/2014/main" id="{7B7FB0C4-5287-4D46-9345-A23FFE6A1643}"/>
                  </a:ext>
                </a:extLst>
              </p:cNvPr>
              <p:cNvSpPr/>
              <p:nvPr/>
            </p:nvSpPr>
            <p:spPr>
              <a:xfrm>
                <a:off x="2893669" y="1372564"/>
                <a:ext cx="2395959" cy="1956122"/>
              </a:xfrm>
              <a:prstGeom prst="hexagon">
                <a:avLst/>
              </a:prstGeom>
              <a:solidFill>
                <a:srgbClr val="FFC5C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Шестиугольник 15">
                <a:extLst>
                  <a:ext uri="{FF2B5EF4-FFF2-40B4-BE49-F238E27FC236}">
                    <a16:creationId xmlns:a16="http://schemas.microsoft.com/office/drawing/2014/main" id="{379AEF3A-B22B-44CC-B015-2535F97DDE73}"/>
                  </a:ext>
                </a:extLst>
              </p:cNvPr>
              <p:cNvSpPr/>
              <p:nvPr/>
            </p:nvSpPr>
            <p:spPr>
              <a:xfrm>
                <a:off x="4898019" y="394503"/>
                <a:ext cx="2395959" cy="1956122"/>
              </a:xfrm>
              <a:prstGeom prst="hexag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7C81A9-8C26-4712-8BC2-4A1D12143B30}"/>
                </a:ext>
              </a:extLst>
            </p:cNvPr>
            <p:cNvSpPr txBox="1"/>
            <p:nvPr/>
          </p:nvSpPr>
          <p:spPr>
            <a:xfrm>
              <a:off x="2737553" y="2785200"/>
              <a:ext cx="2294792" cy="1203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+mj-lt"/>
                </a:rPr>
                <a:t>СОТ-</a:t>
              </a:r>
              <a:r>
                <a:rPr lang="ru-RU" sz="6600" b="1" dirty="0">
                  <a:latin typeface="Ink Free" panose="03080402000500000000" pitchFamily="66" charset="0"/>
                </a:rPr>
                <a:t>А</a:t>
              </a:r>
              <a:endParaRPr lang="ru-RU" b="1" dirty="0">
                <a:latin typeface="Ink Free" panose="03080402000500000000" pitchFamily="66" charset="0"/>
              </a:endParaRPr>
            </a:p>
          </p:txBody>
        </p:sp>
      </p:grp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2DE475-E9D0-4DC4-9740-7761DE2D9926}"/>
              </a:ext>
            </a:extLst>
          </p:cNvPr>
          <p:cNvCxnSpPr>
            <a:cxnSpLocks/>
          </p:cNvCxnSpPr>
          <p:nvPr/>
        </p:nvCxnSpPr>
        <p:spPr>
          <a:xfrm>
            <a:off x="7474856" y="620794"/>
            <a:ext cx="0" cy="4537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847056" y="2156734"/>
            <a:ext cx="1434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СОТА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5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599A-0177-4122-87D5-7E7DE986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612" y="323755"/>
            <a:ext cx="6160876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Ink Free" panose="03080402000500000000" pitchFamily="66" charset="0"/>
                <a:ea typeface="+mn-ea"/>
                <a:cs typeface="+mn-cs"/>
              </a:rPr>
              <a:t>Цель:</a:t>
            </a:r>
            <a:endParaRPr lang="ru-RU" sz="32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7704BB-D4FC-4078-95A2-D17B6361A8F0}"/>
              </a:ext>
            </a:extLst>
          </p:cNvPr>
          <p:cNvCxnSpPr>
            <a:cxnSpLocks/>
          </p:cNvCxnSpPr>
          <p:nvPr/>
        </p:nvCxnSpPr>
        <p:spPr>
          <a:xfrm>
            <a:off x="7207624" y="1797646"/>
            <a:ext cx="44993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040CAB7-2C1C-4412-B807-C0023170EECA}"/>
              </a:ext>
            </a:extLst>
          </p:cNvPr>
          <p:cNvGrpSpPr/>
          <p:nvPr/>
        </p:nvGrpSpPr>
        <p:grpSpPr>
          <a:xfrm>
            <a:off x="45041" y="227624"/>
            <a:ext cx="6893641" cy="6506853"/>
            <a:chOff x="2893669" y="394503"/>
            <a:chExt cx="6404659" cy="6068994"/>
          </a:xfrm>
        </p:grpSpPr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3824F4E7-41E2-42BC-B606-F643A8A92093}"/>
                </a:ext>
              </a:extLst>
            </p:cNvPr>
            <p:cNvSpPr/>
            <p:nvPr/>
          </p:nvSpPr>
          <p:spPr>
            <a:xfrm>
              <a:off x="4898020" y="2450939"/>
              <a:ext cx="2395959" cy="1956122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Шестиугольник 30">
              <a:extLst>
                <a:ext uri="{FF2B5EF4-FFF2-40B4-BE49-F238E27FC236}">
                  <a16:creationId xmlns:a16="http://schemas.microsoft.com/office/drawing/2014/main" id="{BFF388EF-3424-490D-BB8D-D513E24BC894}"/>
                </a:ext>
              </a:extLst>
            </p:cNvPr>
            <p:cNvSpPr/>
            <p:nvPr/>
          </p:nvSpPr>
          <p:spPr>
            <a:xfrm>
              <a:off x="6902369" y="1472878"/>
              <a:ext cx="2395959" cy="1956122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Шестиугольник 31">
              <a:extLst>
                <a:ext uri="{FF2B5EF4-FFF2-40B4-BE49-F238E27FC236}">
                  <a16:creationId xmlns:a16="http://schemas.microsoft.com/office/drawing/2014/main" id="{325917DC-2B27-46E0-A823-1362C6A7E59C}"/>
                </a:ext>
              </a:extLst>
            </p:cNvPr>
            <p:cNvSpPr/>
            <p:nvPr/>
          </p:nvSpPr>
          <p:spPr>
            <a:xfrm>
              <a:off x="6902369" y="3529314"/>
              <a:ext cx="2395959" cy="1956122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Шестиугольник 32">
              <a:extLst>
                <a:ext uri="{FF2B5EF4-FFF2-40B4-BE49-F238E27FC236}">
                  <a16:creationId xmlns:a16="http://schemas.microsoft.com/office/drawing/2014/main" id="{37D08146-DA36-4932-9BFA-C95941FBECB4}"/>
                </a:ext>
              </a:extLst>
            </p:cNvPr>
            <p:cNvSpPr/>
            <p:nvPr/>
          </p:nvSpPr>
          <p:spPr>
            <a:xfrm>
              <a:off x="4898019" y="4507375"/>
              <a:ext cx="2395959" cy="1956122"/>
            </a:xfrm>
            <a:prstGeom prst="hexagon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Шестиугольник 33">
              <a:extLst>
                <a:ext uri="{FF2B5EF4-FFF2-40B4-BE49-F238E27FC236}">
                  <a16:creationId xmlns:a16="http://schemas.microsoft.com/office/drawing/2014/main" id="{36DC26A7-47A9-4260-A836-3BF81F7874A3}"/>
                </a:ext>
              </a:extLst>
            </p:cNvPr>
            <p:cNvSpPr/>
            <p:nvPr/>
          </p:nvSpPr>
          <p:spPr>
            <a:xfrm>
              <a:off x="2893669" y="3429000"/>
              <a:ext cx="2395959" cy="1956122"/>
            </a:xfrm>
            <a:prstGeom prst="hexagon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Шестиугольник 34">
              <a:extLst>
                <a:ext uri="{FF2B5EF4-FFF2-40B4-BE49-F238E27FC236}">
                  <a16:creationId xmlns:a16="http://schemas.microsoft.com/office/drawing/2014/main" id="{D2B9EAD4-495F-457F-9FFF-C46F8D29713C}"/>
                </a:ext>
              </a:extLst>
            </p:cNvPr>
            <p:cNvSpPr/>
            <p:nvPr/>
          </p:nvSpPr>
          <p:spPr>
            <a:xfrm>
              <a:off x="2893669" y="1372564"/>
              <a:ext cx="2395959" cy="1956122"/>
            </a:xfrm>
            <a:prstGeom prst="hexagon">
              <a:avLst/>
            </a:prstGeom>
            <a:solidFill>
              <a:srgbClr val="FFCC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id="{504E49CA-616A-44FE-A5DD-3E5585870C0E}"/>
                </a:ext>
              </a:extLst>
            </p:cNvPr>
            <p:cNvSpPr/>
            <p:nvPr/>
          </p:nvSpPr>
          <p:spPr>
            <a:xfrm>
              <a:off x="4898019" y="394503"/>
              <a:ext cx="2395959" cy="1956122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1C499F-9FE6-47FC-B0E8-BE4ED2B05794}"/>
              </a:ext>
            </a:extLst>
          </p:cNvPr>
          <p:cNvGrpSpPr/>
          <p:nvPr/>
        </p:nvGrpSpPr>
        <p:grpSpPr>
          <a:xfrm>
            <a:off x="349034" y="958048"/>
            <a:ext cx="6263950" cy="4989583"/>
            <a:chOff x="349034" y="958048"/>
            <a:chExt cx="6263950" cy="49895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6509F-3345-4E52-A83E-5AF4CD02EBFA}"/>
                </a:ext>
              </a:extLst>
            </p:cNvPr>
            <p:cNvSpPr txBox="1"/>
            <p:nvPr/>
          </p:nvSpPr>
          <p:spPr>
            <a:xfrm>
              <a:off x="417581" y="1992147"/>
              <a:ext cx="18968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СОЦИАЛЬНО-КОММУНИКАТИВНОЕ РАЗВИТИЕ</a:t>
              </a:r>
              <a:endParaRPr lang="ru-RU" sz="600" b="1" dirty="0">
                <a:latin typeface="Ink Free" panose="03080402000500000000" pitchFamily="66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158349-021F-4A22-85E2-FDEDD0BF62A6}"/>
                </a:ext>
              </a:extLst>
            </p:cNvPr>
            <p:cNvSpPr txBox="1"/>
            <p:nvPr/>
          </p:nvSpPr>
          <p:spPr>
            <a:xfrm>
              <a:off x="2472468" y="958048"/>
              <a:ext cx="18968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ХУДОЖЕСТВЕННО-ЭСТЕТИЧЕСКОЕ РАЗВИТИЕ</a:t>
              </a:r>
              <a:endParaRPr lang="ru-RU" sz="600" b="1" dirty="0">
                <a:latin typeface="Ink Free" panose="03080402000500000000" pitchFamily="66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2348D8-0D39-443B-B0EE-2B4818EB52BF}"/>
                </a:ext>
              </a:extLst>
            </p:cNvPr>
            <p:cNvSpPr txBox="1"/>
            <p:nvPr/>
          </p:nvSpPr>
          <p:spPr>
            <a:xfrm>
              <a:off x="4716148" y="2227406"/>
              <a:ext cx="189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ПОЗНАВАТЕЛЬНОЕ</a:t>
              </a:r>
            </a:p>
            <a:p>
              <a:pPr algn="ctr"/>
              <a:r>
                <a:rPr lang="ru-RU" sz="1400" b="1" dirty="0"/>
                <a:t>РАЗВИТИЕ</a:t>
              </a:r>
              <a:endParaRPr lang="ru-RU" sz="600" b="1" dirty="0">
                <a:latin typeface="Ink Free" panose="03080402000500000000" pitchFamily="66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801349-93EC-4613-B4E3-E2F45E2CCE38}"/>
                </a:ext>
              </a:extLst>
            </p:cNvPr>
            <p:cNvSpPr txBox="1"/>
            <p:nvPr/>
          </p:nvSpPr>
          <p:spPr>
            <a:xfrm>
              <a:off x="4645283" y="4375470"/>
              <a:ext cx="189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РЕЧЕВОЕ</a:t>
              </a:r>
            </a:p>
            <a:p>
              <a:pPr algn="ctr"/>
              <a:r>
                <a:rPr lang="ru-RU" sz="1400" b="1" dirty="0"/>
                <a:t>РАЗВИТИЕ</a:t>
              </a:r>
              <a:endParaRPr lang="ru-RU" sz="600" b="1" dirty="0">
                <a:latin typeface="Ink Free" panose="03080402000500000000" pitchFamily="66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76B807-0D73-4F38-8414-1521443CC974}"/>
                </a:ext>
              </a:extLst>
            </p:cNvPr>
            <p:cNvSpPr txBox="1"/>
            <p:nvPr/>
          </p:nvSpPr>
          <p:spPr>
            <a:xfrm>
              <a:off x="2472468" y="5424411"/>
              <a:ext cx="1896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ФИЗИЧЕСКОЕ РАЗВИТИЕ</a:t>
              </a:r>
              <a:endParaRPr lang="ru-RU" sz="600" b="1" dirty="0">
                <a:latin typeface="Ink Free" panose="03080402000500000000" pitchFamily="66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7478991-2553-4CAF-8BF4-9DC70EC2C6A5}"/>
                </a:ext>
              </a:extLst>
            </p:cNvPr>
            <p:cNvSpPr txBox="1"/>
            <p:nvPr/>
          </p:nvSpPr>
          <p:spPr>
            <a:xfrm>
              <a:off x="349034" y="4089058"/>
              <a:ext cx="18968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РАБОЧАЯ ПРОГРАММА ВОСПИТАНИЯ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DF299A-1A73-4E79-B0E6-CCB58731B113}"/>
                </a:ext>
              </a:extLst>
            </p:cNvPr>
            <p:cNvSpPr txBox="1"/>
            <p:nvPr/>
          </p:nvSpPr>
          <p:spPr>
            <a:xfrm>
              <a:off x="2633806" y="2852701"/>
              <a:ext cx="18968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atin typeface="+mj-lt"/>
                </a:rPr>
                <a:t>СОТ</a:t>
              </a:r>
              <a:r>
                <a:rPr lang="ru-RU" sz="6600" b="1" dirty="0">
                  <a:latin typeface="Ink Free" panose="03080402000500000000" pitchFamily="66" charset="0"/>
                </a:rPr>
                <a:t>А</a:t>
              </a:r>
              <a:endParaRPr lang="ru-RU" b="1" dirty="0">
                <a:latin typeface="Ink Free" panose="03080402000500000000" pitchFamily="66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397" y="4787245"/>
            <a:ext cx="1896020" cy="1896020"/>
          </a:xfrm>
          <a:prstGeom prst="rect">
            <a:avLst/>
          </a:prstGeom>
        </p:spPr>
      </p:pic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7024272" y="1892813"/>
            <a:ext cx="4866021" cy="43924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/>
              <a:t>Приобщение </a:t>
            </a:r>
            <a:r>
              <a:rPr lang="ru-RU" sz="3600" b="1" dirty="0"/>
              <a:t>дошкольников к традиционным ценностям российского </a:t>
            </a:r>
            <a:r>
              <a:rPr lang="ru-RU" sz="3600" b="1" dirty="0"/>
              <a:t>общества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1545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811" y="117382"/>
            <a:ext cx="7308304" cy="1079371"/>
          </a:xfrm>
        </p:spPr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5207870" y="1555069"/>
            <a:ext cx="3120378" cy="2545432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Стимулирование осознания детьми нравственной стороны любого труда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8184232" y="326107"/>
            <a:ext cx="2880320" cy="2545432"/>
          </a:xfrm>
          <a:prstGeom prst="hexagon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Создание условий для формирования у детей представления о профессиях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575720" y="4149080"/>
            <a:ext cx="2952328" cy="2545432"/>
          </a:xfrm>
          <a:prstGeom prst="hexagon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Стимулирование взаимодействия со сверстниками и взрослыми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2671902" y="199867"/>
            <a:ext cx="2880320" cy="2545432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Поддержка стремления приносить пользу людям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7464152" y="3933056"/>
            <a:ext cx="2952328" cy="2545432"/>
          </a:xfrm>
          <a:prstGeom prst="hexagon">
            <a:avLst/>
          </a:prstGeom>
          <a:solidFill>
            <a:srgbClr val="06C7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Знакомство и закрепление понятий элементарного осознания явлений языка и </a:t>
            </a:r>
            <a:r>
              <a:rPr lang="ru-RU" sz="2000" dirty="0" err="1">
                <a:solidFill>
                  <a:schemeClr val="tx1"/>
                </a:solidFill>
              </a:rPr>
              <a:t>речими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599A-0177-4122-87D5-7E7DE986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558" y="47486"/>
            <a:ext cx="5145099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Ink Free" panose="03080402000500000000" pitchFamily="66" charset="0"/>
                <a:ea typeface="+mn-ea"/>
                <a:cs typeface="+mn-cs"/>
              </a:rPr>
              <a:t>УСЛОЖНЕНИЕ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7704BB-D4FC-4078-95A2-D17B6361A8F0}"/>
              </a:ext>
            </a:extLst>
          </p:cNvPr>
          <p:cNvCxnSpPr>
            <a:cxnSpLocks/>
          </p:cNvCxnSpPr>
          <p:nvPr/>
        </p:nvCxnSpPr>
        <p:spPr>
          <a:xfrm>
            <a:off x="689503" y="1389056"/>
            <a:ext cx="4647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C643AB3-05CA-444F-AA75-510CE89E57CB}"/>
              </a:ext>
            </a:extLst>
          </p:cNvPr>
          <p:cNvGrpSpPr/>
          <p:nvPr/>
        </p:nvGrpSpPr>
        <p:grpSpPr>
          <a:xfrm>
            <a:off x="-221113" y="4178925"/>
            <a:ext cx="3510820" cy="2512611"/>
            <a:chOff x="385994" y="3548270"/>
            <a:chExt cx="3510820" cy="2512611"/>
          </a:xfrm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1F0F556B-A8A6-48A6-9685-E9444BB808FB}"/>
                </a:ext>
              </a:extLst>
            </p:cNvPr>
            <p:cNvSpPr/>
            <p:nvPr/>
          </p:nvSpPr>
          <p:spPr>
            <a:xfrm>
              <a:off x="689503" y="3548270"/>
              <a:ext cx="2986892" cy="2512611"/>
            </a:xfrm>
            <a:prstGeom prst="hexagon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EB8CE214-6655-4903-8A34-2F7FB4AA82CA}"/>
                </a:ext>
              </a:extLst>
            </p:cNvPr>
            <p:cNvSpPr/>
            <p:nvPr/>
          </p:nvSpPr>
          <p:spPr>
            <a:xfrm>
              <a:off x="385994" y="4087154"/>
              <a:ext cx="351082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1050" dirty="0"/>
            </a:p>
            <a:p>
              <a:pPr lvl="0" algn="ctr"/>
              <a:r>
                <a:rPr lang="ru-RU" sz="3200" b="1" dirty="0">
                  <a:latin typeface="Ink Free" panose="03080402000500000000" pitchFamily="66" charset="0"/>
                </a:rPr>
                <a:t>Простая</a:t>
              </a:r>
            </a:p>
            <a:p>
              <a:pPr lvl="0" algn="ctr"/>
              <a:r>
                <a:rPr lang="ru-RU" sz="3200" b="1" dirty="0"/>
                <a:t>СОТ</a:t>
              </a:r>
              <a:r>
                <a:rPr lang="ru-RU" sz="4000" b="1" dirty="0">
                  <a:latin typeface="Ink Free" panose="03080402000500000000" pitchFamily="66" charset="0"/>
                </a:rPr>
                <a:t>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B147DD6-5720-4585-9073-9C3A0B6837AA}"/>
              </a:ext>
            </a:extLst>
          </p:cNvPr>
          <p:cNvGrpSpPr/>
          <p:nvPr/>
        </p:nvGrpSpPr>
        <p:grpSpPr>
          <a:xfrm>
            <a:off x="1967707" y="1774826"/>
            <a:ext cx="3510820" cy="2512611"/>
            <a:chOff x="385994" y="3548270"/>
            <a:chExt cx="3510820" cy="2512611"/>
          </a:xfrm>
        </p:grpSpPr>
        <p:sp>
          <p:nvSpPr>
            <p:cNvPr id="22" name="Шестиугольник 21">
              <a:extLst>
                <a:ext uri="{FF2B5EF4-FFF2-40B4-BE49-F238E27FC236}">
                  <a16:creationId xmlns:a16="http://schemas.microsoft.com/office/drawing/2014/main" id="{B5487466-8B89-4396-9F04-FFF201A67635}"/>
                </a:ext>
              </a:extLst>
            </p:cNvPr>
            <p:cNvSpPr/>
            <p:nvPr/>
          </p:nvSpPr>
          <p:spPr>
            <a:xfrm>
              <a:off x="689503" y="3548270"/>
              <a:ext cx="2986892" cy="2512611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22A62EB5-1335-46F7-B734-B245FE08E0EE}"/>
                </a:ext>
              </a:extLst>
            </p:cNvPr>
            <p:cNvSpPr/>
            <p:nvPr/>
          </p:nvSpPr>
          <p:spPr>
            <a:xfrm>
              <a:off x="385994" y="4087154"/>
              <a:ext cx="351082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1050" dirty="0"/>
            </a:p>
            <a:p>
              <a:pPr lvl="0" algn="ctr"/>
              <a:r>
                <a:rPr lang="ru-RU" sz="3200" b="1" dirty="0">
                  <a:latin typeface="Ink Free" panose="03080402000500000000" pitchFamily="66" charset="0"/>
                </a:rPr>
                <a:t>Сложная</a:t>
              </a:r>
            </a:p>
            <a:p>
              <a:pPr lvl="0" algn="ctr"/>
              <a:r>
                <a:rPr lang="ru-RU" sz="3200" b="1" dirty="0"/>
                <a:t>СОТ</a:t>
              </a:r>
              <a:r>
                <a:rPr lang="ru-RU" sz="4000" b="1" dirty="0">
                  <a:latin typeface="Ink Free" panose="03080402000500000000" pitchFamily="66" charset="0"/>
                </a:rPr>
                <a:t>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CFB8816-D664-4E63-B52B-77BF0626DAEF}"/>
              </a:ext>
            </a:extLst>
          </p:cNvPr>
          <p:cNvGrpSpPr/>
          <p:nvPr/>
        </p:nvGrpSpPr>
        <p:grpSpPr>
          <a:xfrm>
            <a:off x="4482612" y="4134857"/>
            <a:ext cx="3510820" cy="2512611"/>
            <a:chOff x="67428" y="3651703"/>
            <a:chExt cx="3510820" cy="2512611"/>
          </a:xfrm>
        </p:grpSpPr>
        <p:sp>
          <p:nvSpPr>
            <p:cNvPr id="25" name="Шестиугольник 24">
              <a:extLst>
                <a:ext uri="{FF2B5EF4-FFF2-40B4-BE49-F238E27FC236}">
                  <a16:creationId xmlns:a16="http://schemas.microsoft.com/office/drawing/2014/main" id="{9EFA22E7-22D1-4858-9F58-3055CA760959}"/>
                </a:ext>
              </a:extLst>
            </p:cNvPr>
            <p:cNvSpPr/>
            <p:nvPr/>
          </p:nvSpPr>
          <p:spPr>
            <a:xfrm>
              <a:off x="326113" y="3651703"/>
              <a:ext cx="2986892" cy="2512611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D499B78-B9C4-43D0-9234-846A123EBEB9}"/>
                </a:ext>
              </a:extLst>
            </p:cNvPr>
            <p:cNvSpPr/>
            <p:nvPr/>
          </p:nvSpPr>
          <p:spPr>
            <a:xfrm>
              <a:off x="67428" y="4295892"/>
              <a:ext cx="351082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1050" dirty="0"/>
            </a:p>
            <a:p>
              <a:pPr lvl="0" algn="ctr"/>
              <a:r>
                <a:rPr lang="ru-RU" sz="3200" b="1" dirty="0">
                  <a:latin typeface="Ink Free" panose="03080402000500000000" pitchFamily="66" charset="0"/>
                </a:rPr>
                <a:t>Загадочная</a:t>
              </a:r>
            </a:p>
            <a:p>
              <a:pPr lvl="0" algn="ctr"/>
              <a:r>
                <a:rPr lang="ru-RU" sz="3200" b="1" dirty="0"/>
                <a:t>СОТ</a:t>
              </a:r>
              <a:r>
                <a:rPr lang="ru-RU" sz="4000" b="1" dirty="0">
                  <a:latin typeface="Ink Free" panose="03080402000500000000" pitchFamily="66" charset="0"/>
                </a:rPr>
                <a:t>А</a:t>
              </a:r>
            </a:p>
          </p:txBody>
        </p: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8FE1E90-AB75-4BDF-9A43-B63D38E48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6213">
            <a:off x="3351589" y="4215234"/>
            <a:ext cx="1201965" cy="18918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BF746C4-FA43-4DD1-8483-2C186EF25D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2187" flipH="1">
            <a:off x="641808" y="1895973"/>
            <a:ext cx="1490018" cy="2494945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0A20263-07F2-4ACB-8E85-6A4EFE155835}"/>
              </a:ext>
            </a:extLst>
          </p:cNvPr>
          <p:cNvGrpSpPr/>
          <p:nvPr/>
        </p:nvGrpSpPr>
        <p:grpSpPr>
          <a:xfrm>
            <a:off x="6677532" y="1666314"/>
            <a:ext cx="3510820" cy="2512611"/>
            <a:chOff x="67428" y="3651703"/>
            <a:chExt cx="3510820" cy="2512611"/>
          </a:xfrm>
        </p:grpSpPr>
        <p:sp>
          <p:nvSpPr>
            <p:cNvPr id="28" name="Шестиугольник 27">
              <a:extLst>
                <a:ext uri="{FF2B5EF4-FFF2-40B4-BE49-F238E27FC236}">
                  <a16:creationId xmlns:a16="http://schemas.microsoft.com/office/drawing/2014/main" id="{201C02D1-72A2-416A-B143-33D28639CC5A}"/>
                </a:ext>
              </a:extLst>
            </p:cNvPr>
            <p:cNvSpPr/>
            <p:nvPr/>
          </p:nvSpPr>
          <p:spPr>
            <a:xfrm>
              <a:off x="326113" y="3651703"/>
              <a:ext cx="2986892" cy="2512611"/>
            </a:xfrm>
            <a:prstGeom prst="hexagon">
              <a:avLst/>
            </a:prstGeom>
            <a:solidFill>
              <a:srgbClr val="FFC5C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5010350D-D471-483D-8196-44801460BE90}"/>
                </a:ext>
              </a:extLst>
            </p:cNvPr>
            <p:cNvSpPr/>
            <p:nvPr/>
          </p:nvSpPr>
          <p:spPr>
            <a:xfrm>
              <a:off x="67428" y="4295892"/>
              <a:ext cx="351082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1050" dirty="0"/>
            </a:p>
            <a:p>
              <a:pPr lvl="0" algn="ctr"/>
              <a:r>
                <a:rPr lang="ru-RU" sz="3200" b="1" dirty="0">
                  <a:latin typeface="Ink Free" panose="03080402000500000000" pitchFamily="66" charset="0"/>
                </a:rPr>
                <a:t>Новая</a:t>
              </a:r>
            </a:p>
            <a:p>
              <a:pPr lvl="0" algn="ctr"/>
              <a:r>
                <a:rPr lang="ru-RU" sz="3200" b="1" dirty="0"/>
                <a:t>СОТ</a:t>
              </a:r>
              <a:r>
                <a:rPr lang="ru-RU" sz="4000" b="1" dirty="0">
                  <a:latin typeface="Ink Free" panose="03080402000500000000" pitchFamily="66" charset="0"/>
                </a:rPr>
                <a:t>А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C18931A-FC7E-4145-94D0-1219989AA0AB}"/>
              </a:ext>
            </a:extLst>
          </p:cNvPr>
          <p:cNvGrpSpPr/>
          <p:nvPr/>
        </p:nvGrpSpPr>
        <p:grpSpPr>
          <a:xfrm>
            <a:off x="8747847" y="4142458"/>
            <a:ext cx="3510820" cy="2512611"/>
            <a:chOff x="67428" y="3651703"/>
            <a:chExt cx="3510820" cy="2512611"/>
          </a:xfrm>
        </p:grpSpPr>
        <p:sp>
          <p:nvSpPr>
            <p:cNvPr id="31" name="Шестиугольник 30">
              <a:extLst>
                <a:ext uri="{FF2B5EF4-FFF2-40B4-BE49-F238E27FC236}">
                  <a16:creationId xmlns:a16="http://schemas.microsoft.com/office/drawing/2014/main" id="{60820191-13D4-4E48-96F6-7922588F1413}"/>
                </a:ext>
              </a:extLst>
            </p:cNvPr>
            <p:cNvSpPr/>
            <p:nvPr/>
          </p:nvSpPr>
          <p:spPr>
            <a:xfrm>
              <a:off x="326113" y="3651703"/>
              <a:ext cx="2986892" cy="2512611"/>
            </a:xfrm>
            <a:prstGeom prst="hex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3CF71D0A-B9F5-4DFF-9C77-09BADBBB3E65}"/>
                </a:ext>
              </a:extLst>
            </p:cNvPr>
            <p:cNvSpPr/>
            <p:nvPr/>
          </p:nvSpPr>
          <p:spPr>
            <a:xfrm>
              <a:off x="67428" y="4295892"/>
              <a:ext cx="3510820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ru-RU" sz="1050" dirty="0"/>
            </a:p>
            <a:p>
              <a:pPr lvl="0" algn="ctr"/>
              <a:r>
                <a:rPr lang="ru-RU" sz="3200" b="1" dirty="0">
                  <a:latin typeface="Ink Free" panose="03080402000500000000" pitchFamily="66" charset="0"/>
                </a:rPr>
                <a:t>Своя</a:t>
              </a:r>
            </a:p>
            <a:p>
              <a:pPr lvl="0" algn="ctr"/>
              <a:r>
                <a:rPr lang="ru-RU" sz="3200" b="1" dirty="0"/>
                <a:t>СОТ</a:t>
              </a:r>
              <a:r>
                <a:rPr lang="ru-RU" sz="4000" b="1" dirty="0">
                  <a:latin typeface="Ink Free" panose="03080402000500000000" pitchFamily="66" charset="0"/>
                </a:rPr>
                <a:t>А</a:t>
              </a: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54744D-0FD0-4ADD-A4A0-23107B4B4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830" flipH="1">
            <a:off x="5643764" y="1526932"/>
            <a:ext cx="1490018" cy="249494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76D3C96-C5C8-4ABA-AA8F-AD87A8A6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4641" flipH="1">
            <a:off x="8687553" y="3511750"/>
            <a:ext cx="1265204" cy="1891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610" y="571672"/>
            <a:ext cx="1896020" cy="189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92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Шестиугольник 40">
            <a:extLst>
              <a:ext uri="{FF2B5EF4-FFF2-40B4-BE49-F238E27FC236}">
                <a16:creationId xmlns:a16="http://schemas.microsoft.com/office/drawing/2014/main" id="{243D7D09-94C3-489C-984B-88EB8C7D5330}"/>
              </a:ext>
            </a:extLst>
          </p:cNvPr>
          <p:cNvSpPr/>
          <p:nvPr/>
        </p:nvSpPr>
        <p:spPr>
          <a:xfrm>
            <a:off x="210462" y="1634860"/>
            <a:ext cx="4589758" cy="381903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/>
              <a:t>ЦЕНТРАЛЬНАЯ ЯЧЕЙКА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D599A-0177-4122-87D5-7E7DE986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84" y="239140"/>
            <a:ext cx="3872569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>
                <a:latin typeface="Ink Free" panose="03080402000500000000" pitchFamily="66" charset="0"/>
                <a:ea typeface="+mn-ea"/>
                <a:cs typeface="+mn-cs"/>
              </a:rPr>
              <a:t>СТРУКТУРА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7704BB-D4FC-4078-95A2-D17B6361A8F0}"/>
              </a:ext>
            </a:extLst>
          </p:cNvPr>
          <p:cNvCxnSpPr>
            <a:cxnSpLocks/>
          </p:cNvCxnSpPr>
          <p:nvPr/>
        </p:nvCxnSpPr>
        <p:spPr>
          <a:xfrm>
            <a:off x="838200" y="1408935"/>
            <a:ext cx="3751729" cy="21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Схема 36">
            <a:extLst>
              <a:ext uri="{FF2B5EF4-FFF2-40B4-BE49-F238E27FC236}">
                <a16:creationId xmlns:a16="http://schemas.microsoft.com/office/drawing/2014/main" id="{562FB2F4-EB82-4B20-A13D-851328703238}"/>
              </a:ext>
            </a:extLst>
          </p:cNvPr>
          <p:cNvGraphicFramePr/>
          <p:nvPr>
            <p:extLst/>
          </p:nvPr>
        </p:nvGraphicFramePr>
        <p:xfrm>
          <a:off x="3910346" y="239140"/>
          <a:ext cx="9124002" cy="645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48A6808-701B-47C1-A0EC-3A4EA98DE204}"/>
              </a:ext>
            </a:extLst>
          </p:cNvPr>
          <p:cNvSpPr/>
          <p:nvPr/>
        </p:nvSpPr>
        <p:spPr>
          <a:xfrm>
            <a:off x="331537" y="3754105"/>
            <a:ext cx="42583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/>
          </a:p>
          <a:p>
            <a:pPr lvl="0" algn="ctr"/>
            <a:r>
              <a:rPr lang="ru-RU" sz="3200" dirty="0"/>
              <a:t>ПРОФЕССИЯ</a:t>
            </a:r>
          </a:p>
          <a:p>
            <a:pPr lvl="0" algn="ctr"/>
            <a:endParaRPr lang="ru-RU" dirty="0"/>
          </a:p>
        </p:txBody>
      </p:sp>
      <p:sp>
        <p:nvSpPr>
          <p:cNvPr id="39" name="Шестиугольник 38">
            <a:extLst>
              <a:ext uri="{FF2B5EF4-FFF2-40B4-BE49-F238E27FC236}">
                <a16:creationId xmlns:a16="http://schemas.microsoft.com/office/drawing/2014/main" id="{1BD07B7C-15AB-46A6-AE41-BCEF0E8B26C9}"/>
              </a:ext>
            </a:extLst>
          </p:cNvPr>
          <p:cNvSpPr/>
          <p:nvPr/>
        </p:nvSpPr>
        <p:spPr>
          <a:xfrm>
            <a:off x="2080794" y="1823276"/>
            <a:ext cx="849094" cy="756881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B5A7978-DCB5-4E8A-A260-F462870DB259}"/>
              </a:ext>
            </a:extLst>
          </p:cNvPr>
          <p:cNvSpPr/>
          <p:nvPr/>
        </p:nvSpPr>
        <p:spPr>
          <a:xfrm>
            <a:off x="689141" y="2525896"/>
            <a:ext cx="35744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/>
          </a:p>
          <a:p>
            <a:pPr lvl="0" algn="ctr"/>
            <a:r>
              <a:rPr lang="ru-RU" sz="4000" b="1" dirty="0">
                <a:latin typeface="Ink Free" panose="03080402000500000000" pitchFamily="66" charset="0"/>
              </a:rPr>
              <a:t>Ц</a:t>
            </a:r>
            <a:r>
              <a:rPr lang="ru-RU" sz="2000" b="1" dirty="0"/>
              <a:t>ЕНТРАЛЬНАЯ</a:t>
            </a:r>
            <a:r>
              <a:rPr lang="ru-RU" sz="2400" b="1" dirty="0"/>
              <a:t> </a:t>
            </a:r>
            <a:r>
              <a:rPr lang="ru-RU" sz="2000" b="1" dirty="0"/>
              <a:t>ЯЧЕЙКА</a:t>
            </a:r>
            <a:endParaRPr lang="ru-RU" sz="2400" b="1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B8CE214-6655-4903-8A34-2F7FB4AA82CA}"/>
              </a:ext>
            </a:extLst>
          </p:cNvPr>
          <p:cNvSpPr/>
          <p:nvPr/>
        </p:nvSpPr>
        <p:spPr>
          <a:xfrm>
            <a:off x="689141" y="5621393"/>
            <a:ext cx="357445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atin typeface="Ink Free" panose="03080402000500000000" pitchFamily="66" charset="0"/>
              </a:rPr>
              <a:t>Д</a:t>
            </a:r>
            <a:r>
              <a:rPr lang="ru-RU" sz="2000" b="1" dirty="0" smtClean="0"/>
              <a:t>ОПОЛНИТЕЛЬНЫЕ </a:t>
            </a:r>
            <a:r>
              <a:rPr lang="ru-RU" sz="2000" b="1" dirty="0"/>
              <a:t>ЯЧЕЙКИ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8FE1E90-AB75-4BDF-9A43-B63D38E488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534">
            <a:off x="4358566" y="5304716"/>
            <a:ext cx="883309" cy="139032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BF746C4-FA43-4DD1-8483-2C186EF25D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3233">
            <a:off x="1147720" y="1676369"/>
            <a:ext cx="698830" cy="1099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3085" y="4579556"/>
            <a:ext cx="971668" cy="7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2307FE50-8422-4EA3-A726-07B4D6A98755}"/>
              </a:ext>
            </a:extLst>
          </p:cNvPr>
          <p:cNvSpPr/>
          <p:nvPr/>
        </p:nvSpPr>
        <p:spPr>
          <a:xfrm>
            <a:off x="4898020" y="2450939"/>
            <a:ext cx="2395959" cy="195612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id="{CDC8E6D1-5468-4958-8D8C-5E05E723D404}"/>
              </a:ext>
            </a:extLst>
          </p:cNvPr>
          <p:cNvSpPr/>
          <p:nvPr/>
        </p:nvSpPr>
        <p:spPr>
          <a:xfrm>
            <a:off x="6902369" y="1472878"/>
            <a:ext cx="2395959" cy="195612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B7467149-C924-4035-94EF-D59A8F8DAE4D}"/>
              </a:ext>
            </a:extLst>
          </p:cNvPr>
          <p:cNvSpPr/>
          <p:nvPr/>
        </p:nvSpPr>
        <p:spPr>
          <a:xfrm>
            <a:off x="6902369" y="3529314"/>
            <a:ext cx="2395959" cy="1956122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id="{1BC1BEB7-2EA8-4B17-8B7C-A30F564170CE}"/>
              </a:ext>
            </a:extLst>
          </p:cNvPr>
          <p:cNvSpPr/>
          <p:nvPr/>
        </p:nvSpPr>
        <p:spPr>
          <a:xfrm>
            <a:off x="4898019" y="4507375"/>
            <a:ext cx="2395959" cy="1956122"/>
          </a:xfrm>
          <a:prstGeom prst="hexagon">
            <a:avLst/>
          </a:prstGeom>
          <a:solidFill>
            <a:srgbClr val="FF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FF606848-A861-4436-8746-9240AB43FB8F}"/>
              </a:ext>
            </a:extLst>
          </p:cNvPr>
          <p:cNvSpPr/>
          <p:nvPr/>
        </p:nvSpPr>
        <p:spPr>
          <a:xfrm>
            <a:off x="2893669" y="3429000"/>
            <a:ext cx="2395959" cy="1956122"/>
          </a:xfrm>
          <a:prstGeom prst="hexagon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7B7FB0C4-5287-4D46-9345-A23FFE6A1643}"/>
              </a:ext>
            </a:extLst>
          </p:cNvPr>
          <p:cNvSpPr/>
          <p:nvPr/>
        </p:nvSpPr>
        <p:spPr>
          <a:xfrm>
            <a:off x="2893669" y="1372564"/>
            <a:ext cx="2395959" cy="1956122"/>
          </a:xfrm>
          <a:prstGeom prst="hexagon">
            <a:avLst/>
          </a:prstGeom>
          <a:solidFill>
            <a:srgbClr val="FFC5C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Шестиугольник 15">
            <a:extLst>
              <a:ext uri="{FF2B5EF4-FFF2-40B4-BE49-F238E27FC236}">
                <a16:creationId xmlns:a16="http://schemas.microsoft.com/office/drawing/2014/main" id="{379AEF3A-B22B-44CC-B015-2535F97DDE73}"/>
              </a:ext>
            </a:extLst>
          </p:cNvPr>
          <p:cNvSpPr/>
          <p:nvPr/>
        </p:nvSpPr>
        <p:spPr>
          <a:xfrm>
            <a:off x="4898019" y="394503"/>
            <a:ext cx="2395959" cy="1956122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9E798-A216-4891-B21A-AF04025E8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41" b="89974" l="10000" r="90000">
                        <a14:foregroundMark x1="44667" y1="6641" x2="44667" y2="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74" y="2548711"/>
            <a:ext cx="2121009" cy="18099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84F93-18F1-4817-9511-1833D3C57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528" l="1204" r="90000">
                        <a14:foregroundMark x1="7222" y1="75694" x2="7222" y2="75694"/>
                        <a14:foregroundMark x1="1204" y1="60972" x2="1204" y2="60972"/>
                        <a14:foregroundMark x1="2315" y1="70972" x2="2315" y2="70972"/>
                        <a14:foregroundMark x1="4444" y1="44583" x2="4444" y2="44583"/>
                        <a14:foregroundMark x1="15648" y1="91528" x2="15648" y2="91528"/>
                        <a14:foregroundMark x1="85648" y1="59861" x2="85648" y2="59861"/>
                        <a14:foregroundMark x1="5463" y1="41944" x2="5463" y2="41944"/>
                        <a14:foregroundMark x1="1574" y1="42500" x2="5093" y2="44583"/>
                        <a14:foregroundMark x1="79630" y1="50972" x2="81389" y2="44028"/>
                        <a14:foregroundMark x1="88426" y1="54583" x2="88426" y2="54583"/>
                        <a14:foregroundMark x1="82130" y1="53611" x2="87407" y2="63056"/>
                        <a14:foregroundMark x1="5833" y1="71528" x2="5833" y2="71528"/>
                        <a14:foregroundMark x1="6481" y1="76250" x2="6481" y2="76250"/>
                        <a14:foregroundMark x1="11481" y1="72500" x2="11481" y2="72500"/>
                        <a14:foregroundMark x1="11111" y1="74722" x2="11111" y2="74722"/>
                        <a14:foregroundMark x1="11111" y1="79444" x2="11111" y2="79444"/>
                        <a14:foregroundMark x1="9352" y1="86806" x2="9352" y2="8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73" y="3717740"/>
            <a:ext cx="2067962" cy="137864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F25E9D1-D71D-42B4-8FB9-609083ED27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60" y="1599608"/>
            <a:ext cx="1278350" cy="165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3B024A0-5359-4184-B0E4-1F27E4D8E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38" y="1652840"/>
            <a:ext cx="2101108" cy="1395570"/>
          </a:xfrm>
          <a:prstGeom prst="hexagon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03AA66D-1732-46DE-B4FA-14FA32AF33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28" y="586542"/>
            <a:ext cx="1575180" cy="15751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A455E5-5DC9-497F-B22F-89B78753C789}"/>
              </a:ext>
            </a:extLst>
          </p:cNvPr>
          <p:cNvSpPr txBox="1"/>
          <p:nvPr/>
        </p:nvSpPr>
        <p:spPr>
          <a:xfrm>
            <a:off x="8738510" y="418457"/>
            <a:ext cx="3252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ВАРИАНТ </a:t>
            </a:r>
          </a:p>
          <a:p>
            <a:pPr algn="ctr"/>
            <a:r>
              <a:rPr lang="ru-RU" sz="2400" b="1" dirty="0"/>
              <a:t>«ПРОСТАЯ СОТ</a:t>
            </a:r>
            <a:r>
              <a:rPr lang="ru-RU" sz="3200" b="1" dirty="0">
                <a:latin typeface="Ink Free" panose="03080402000500000000" pitchFamily="66" charset="0"/>
              </a:rPr>
              <a:t>А»</a:t>
            </a:r>
            <a:endParaRPr lang="ru-RU" sz="4800" b="1" dirty="0">
              <a:latin typeface="Ink Free" panose="03080402000500000000" pitchFamily="66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909479F-D84D-4E7F-8F4F-B150AC135430}"/>
              </a:ext>
            </a:extLst>
          </p:cNvPr>
          <p:cNvCxnSpPr>
            <a:cxnSpLocks/>
          </p:cNvCxnSpPr>
          <p:nvPr/>
        </p:nvCxnSpPr>
        <p:spPr>
          <a:xfrm>
            <a:off x="231870" y="1373389"/>
            <a:ext cx="2790468" cy="18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866FE9-7C40-4588-87A9-06BDDC45C640}"/>
              </a:ext>
            </a:extLst>
          </p:cNvPr>
          <p:cNvSpPr txBox="1"/>
          <p:nvPr/>
        </p:nvSpPr>
        <p:spPr>
          <a:xfrm>
            <a:off x="-266212" y="406480"/>
            <a:ext cx="36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Ink Free" panose="03080402000500000000" pitchFamily="66" charset="0"/>
              </a:rPr>
              <a:t>ПРИМЕР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5DE0FA-2146-48BD-932C-1A79F7C68B82}"/>
              </a:ext>
            </a:extLst>
          </p:cNvPr>
          <p:cNvSpPr txBox="1"/>
          <p:nvPr/>
        </p:nvSpPr>
        <p:spPr>
          <a:xfrm>
            <a:off x="3356035" y="4152676"/>
            <a:ext cx="149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ДОКТОР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E578F1-4351-456C-8D98-F3C8F088AB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77" y="5105287"/>
            <a:ext cx="1380541" cy="7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2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A47BBD-8DDA-47AF-A8C4-E104FE9CFE36}"/>
              </a:ext>
            </a:extLst>
          </p:cNvPr>
          <p:cNvGrpSpPr/>
          <p:nvPr/>
        </p:nvGrpSpPr>
        <p:grpSpPr>
          <a:xfrm>
            <a:off x="1239415" y="2376809"/>
            <a:ext cx="4606734" cy="4329499"/>
            <a:chOff x="2893669" y="394503"/>
            <a:chExt cx="6528123" cy="6068994"/>
          </a:xfrm>
        </p:grpSpPr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1BC1BEB7-2EA8-4B17-8B7C-A30F564170CE}"/>
                </a:ext>
              </a:extLst>
            </p:cNvPr>
            <p:cNvSpPr/>
            <p:nvPr/>
          </p:nvSpPr>
          <p:spPr>
            <a:xfrm>
              <a:off x="4898019" y="4507375"/>
              <a:ext cx="2395959" cy="1956122"/>
            </a:xfrm>
            <a:prstGeom prst="hexagon">
              <a:avLst/>
            </a:prstGeom>
            <a:solidFill>
              <a:srgbClr val="FF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2CBCBF22-736F-4E05-9D14-4F242F65743C}"/>
                </a:ext>
              </a:extLst>
            </p:cNvPr>
            <p:cNvGrpSpPr/>
            <p:nvPr/>
          </p:nvGrpSpPr>
          <p:grpSpPr>
            <a:xfrm>
              <a:off x="2893669" y="394503"/>
              <a:ext cx="6528123" cy="5090933"/>
              <a:chOff x="2893669" y="394503"/>
              <a:chExt cx="6404659" cy="5090933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A4A5D9BE-162B-4AE5-AD93-542A0678C0C3}"/>
                  </a:ext>
                </a:extLst>
              </p:cNvPr>
              <p:cNvGrpSpPr/>
              <p:nvPr/>
            </p:nvGrpSpPr>
            <p:grpSpPr>
              <a:xfrm>
                <a:off x="4898020" y="1472878"/>
                <a:ext cx="4400308" cy="4012558"/>
                <a:chOff x="4898020" y="1472878"/>
                <a:chExt cx="4400308" cy="4012558"/>
              </a:xfrm>
            </p:grpSpPr>
            <p:sp>
              <p:nvSpPr>
                <p:cNvPr id="10" name="Шестиугольник 9">
                  <a:extLst>
                    <a:ext uri="{FF2B5EF4-FFF2-40B4-BE49-F238E27FC236}">
                      <a16:creationId xmlns:a16="http://schemas.microsoft.com/office/drawing/2014/main" id="{2307FE50-8422-4EA3-A726-07B4D6A98755}"/>
                    </a:ext>
                  </a:extLst>
                </p:cNvPr>
                <p:cNvSpPr/>
                <p:nvPr/>
              </p:nvSpPr>
              <p:spPr>
                <a:xfrm>
                  <a:off x="4898020" y="2450939"/>
                  <a:ext cx="2395959" cy="1956122"/>
                </a:xfrm>
                <a:prstGeom prst="hexago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" name="Шестиугольник 10">
                  <a:extLst>
                    <a:ext uri="{FF2B5EF4-FFF2-40B4-BE49-F238E27FC236}">
                      <a16:creationId xmlns:a16="http://schemas.microsoft.com/office/drawing/2014/main" id="{CDC8E6D1-5468-4958-8D8C-5E05E723D404}"/>
                    </a:ext>
                  </a:extLst>
                </p:cNvPr>
                <p:cNvSpPr/>
                <p:nvPr/>
              </p:nvSpPr>
              <p:spPr>
                <a:xfrm>
                  <a:off x="6902369" y="1472878"/>
                  <a:ext cx="2395959" cy="1956122"/>
                </a:xfrm>
                <a:prstGeom prst="hexagon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2" name="Шестиугольник 11">
                  <a:extLst>
                    <a:ext uri="{FF2B5EF4-FFF2-40B4-BE49-F238E27FC236}">
                      <a16:creationId xmlns:a16="http://schemas.microsoft.com/office/drawing/2014/main" id="{B7467149-C924-4035-94EF-D59A8F8DAE4D}"/>
                    </a:ext>
                  </a:extLst>
                </p:cNvPr>
                <p:cNvSpPr/>
                <p:nvPr/>
              </p:nvSpPr>
              <p:spPr>
                <a:xfrm>
                  <a:off x="6902369" y="3529314"/>
                  <a:ext cx="2395959" cy="1956122"/>
                </a:xfrm>
                <a:prstGeom prst="hexagon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F769E798-A216-4891-B21A-AF04025E81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6641" b="89974" l="10000" r="90000">
                              <a14:foregroundMark x1="44667" y1="6641" x2="44667" y2="6641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5374" y="2548711"/>
                  <a:ext cx="2121009" cy="1809928"/>
                </a:xfrm>
                <a:prstGeom prst="rect">
                  <a:avLst/>
                </a:prstGeom>
              </p:spPr>
            </p:pic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03184F93-18F1-4817-9511-1833D3C57E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1528" l="1204" r="90000">
                              <a14:foregroundMark x1="7222" y1="75694" x2="7222" y2="75694"/>
                              <a14:foregroundMark x1="1204" y1="60972" x2="1204" y2="60972"/>
                              <a14:foregroundMark x1="2315" y1="70972" x2="2315" y2="70972"/>
                              <a14:foregroundMark x1="4444" y1="44583" x2="4444" y2="44583"/>
                              <a14:foregroundMark x1="15648" y1="91528" x2="15648" y2="91528"/>
                              <a14:foregroundMark x1="85648" y1="59861" x2="85648" y2="59861"/>
                              <a14:foregroundMark x1="5463" y1="41944" x2="5463" y2="41944"/>
                              <a14:foregroundMark x1="1574" y1="42500" x2="5093" y2="44583"/>
                              <a14:foregroundMark x1="79630" y1="50972" x2="81389" y2="44028"/>
                              <a14:foregroundMark x1="88426" y1="54583" x2="88426" y2="54583"/>
                              <a14:foregroundMark x1="82130" y1="53611" x2="87407" y2="63056"/>
                              <a14:foregroundMark x1="5833" y1="71528" x2="5833" y2="71528"/>
                              <a14:foregroundMark x1="6481" y1="76250" x2="6481" y2="76250"/>
                              <a14:foregroundMark x1="11481" y1="72500" x2="11481" y2="72500"/>
                              <a14:foregroundMark x1="11111" y1="74722" x2="11111" y2="74722"/>
                              <a14:foregroundMark x1="11111" y1="79444" x2="11111" y2="79444"/>
                              <a14:foregroundMark x1="9352" y1="86806" x2="9352" y2="8680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1873" y="3717740"/>
                  <a:ext cx="2067962" cy="1378641"/>
                </a:xfrm>
                <a:prstGeom prst="rect">
                  <a:avLst/>
                </a:prstGeom>
              </p:spPr>
            </p:pic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id="{1F25E9D1-D71D-42B4-8FB9-609083ED27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00774" y="1623562"/>
                  <a:ext cx="1278350" cy="1654753"/>
                </a:xfrm>
                <a:prstGeom prst="rect">
                  <a:avLst/>
                </a:prstGeom>
              </p:spPr>
            </p:pic>
          </p:grp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9227B52E-FA84-4A22-89F1-249C2387F2F1}"/>
                  </a:ext>
                </a:extLst>
              </p:cNvPr>
              <p:cNvGrpSpPr/>
              <p:nvPr/>
            </p:nvGrpSpPr>
            <p:grpSpPr>
              <a:xfrm>
                <a:off x="2893669" y="394503"/>
                <a:ext cx="4400309" cy="4990619"/>
                <a:chOff x="2893669" y="394503"/>
                <a:chExt cx="4400309" cy="4990619"/>
              </a:xfrm>
            </p:grpSpPr>
            <p:sp>
              <p:nvSpPr>
                <p:cNvPr id="14" name="Шестиугольник 13">
                  <a:extLst>
                    <a:ext uri="{FF2B5EF4-FFF2-40B4-BE49-F238E27FC236}">
                      <a16:creationId xmlns:a16="http://schemas.microsoft.com/office/drawing/2014/main" id="{FF606848-A861-4436-8746-9240AB43FB8F}"/>
                    </a:ext>
                  </a:extLst>
                </p:cNvPr>
                <p:cNvSpPr/>
                <p:nvPr/>
              </p:nvSpPr>
              <p:spPr>
                <a:xfrm>
                  <a:off x="2893669" y="3429000"/>
                  <a:ext cx="2395959" cy="1956122"/>
                </a:xfrm>
                <a:prstGeom prst="hexagon">
                  <a:avLst/>
                </a:prstGeom>
                <a:solidFill>
                  <a:srgbClr val="CCFFCC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4000" dirty="0"/>
                </a:p>
              </p:txBody>
            </p:sp>
            <p:sp>
              <p:nvSpPr>
                <p:cNvPr id="15" name="Шестиугольник 14">
                  <a:extLst>
                    <a:ext uri="{FF2B5EF4-FFF2-40B4-BE49-F238E27FC236}">
                      <a16:creationId xmlns:a16="http://schemas.microsoft.com/office/drawing/2014/main" id="{7B7FB0C4-5287-4D46-9345-A23FFE6A1643}"/>
                    </a:ext>
                  </a:extLst>
                </p:cNvPr>
                <p:cNvSpPr/>
                <p:nvPr/>
              </p:nvSpPr>
              <p:spPr>
                <a:xfrm>
                  <a:off x="2893669" y="1372564"/>
                  <a:ext cx="2395959" cy="1956122"/>
                </a:xfrm>
                <a:prstGeom prst="hexagon">
                  <a:avLst/>
                </a:prstGeom>
                <a:solidFill>
                  <a:srgbClr val="FFC5C5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6" name="Шестиугольник 15">
                  <a:extLst>
                    <a:ext uri="{FF2B5EF4-FFF2-40B4-BE49-F238E27FC236}">
                      <a16:creationId xmlns:a16="http://schemas.microsoft.com/office/drawing/2014/main" id="{379AEF3A-B22B-44CC-B015-2535F97DDE73}"/>
                    </a:ext>
                  </a:extLst>
                </p:cNvPr>
                <p:cNvSpPr/>
                <p:nvPr/>
              </p:nvSpPr>
              <p:spPr>
                <a:xfrm>
                  <a:off x="4898019" y="394503"/>
                  <a:ext cx="2395959" cy="1956122"/>
                </a:xfrm>
                <a:prstGeom prst="hexagon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2D96E2-4C2F-4887-9125-9554CE552CF6}"/>
                    </a:ext>
                  </a:extLst>
                </p:cNvPr>
                <p:cNvSpPr txBox="1"/>
                <p:nvPr/>
              </p:nvSpPr>
              <p:spPr>
                <a:xfrm>
                  <a:off x="3086502" y="4026472"/>
                  <a:ext cx="2074766" cy="733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800" b="1" dirty="0"/>
                    <a:t>ДОКТОР</a:t>
                  </a:r>
                </a:p>
              </p:txBody>
            </p:sp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id="{B3B024A0-5359-4184-B0E4-1F27E4D8E5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2338" y="1652840"/>
                  <a:ext cx="2101108" cy="1395570"/>
                </a:xfrm>
                <a:prstGeom prst="hexagon">
                  <a:avLst/>
                </a:prstGeom>
              </p:spPr>
            </p:pic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id="{503AA66D-1732-46DE-B4FA-14FA32AF33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9628" y="586542"/>
                  <a:ext cx="1575180" cy="157518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CA455E5-5DC9-497F-B22F-89B78753C789}"/>
              </a:ext>
            </a:extLst>
          </p:cNvPr>
          <p:cNvSpPr txBox="1"/>
          <p:nvPr/>
        </p:nvSpPr>
        <p:spPr>
          <a:xfrm>
            <a:off x="-172105" y="1483865"/>
            <a:ext cx="3252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ВАРИАНТ </a:t>
            </a:r>
          </a:p>
          <a:p>
            <a:pPr algn="ctr"/>
            <a:r>
              <a:rPr lang="ru-RU" sz="2400" b="1" dirty="0"/>
              <a:t>«СЛОЖНАЯ СОТ</a:t>
            </a:r>
            <a:r>
              <a:rPr lang="ru-RU" sz="2400" b="1" dirty="0">
                <a:latin typeface="Ink Free" panose="03080402000500000000" pitchFamily="66" charset="0"/>
              </a:rPr>
              <a:t>А»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909479F-D84D-4E7F-8F4F-B150AC135430}"/>
              </a:ext>
            </a:extLst>
          </p:cNvPr>
          <p:cNvCxnSpPr>
            <a:cxnSpLocks/>
          </p:cNvCxnSpPr>
          <p:nvPr/>
        </p:nvCxnSpPr>
        <p:spPr>
          <a:xfrm>
            <a:off x="231870" y="1373389"/>
            <a:ext cx="2790468" cy="18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35EEAF4-8F62-44A0-BA14-934319F351A8}"/>
              </a:ext>
            </a:extLst>
          </p:cNvPr>
          <p:cNvGrpSpPr/>
          <p:nvPr/>
        </p:nvGrpSpPr>
        <p:grpSpPr>
          <a:xfrm>
            <a:off x="6011142" y="122960"/>
            <a:ext cx="5213903" cy="4490161"/>
            <a:chOff x="5131619" y="1266732"/>
            <a:chExt cx="5423834" cy="4774815"/>
          </a:xfrm>
        </p:grpSpPr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AE3A8814-3B50-48D3-B372-9FD78BD6E967}"/>
                </a:ext>
              </a:extLst>
            </p:cNvPr>
            <p:cNvSpPr/>
            <p:nvPr/>
          </p:nvSpPr>
          <p:spPr>
            <a:xfrm rot="10800000">
              <a:off x="8406291" y="2076928"/>
              <a:ext cx="1944191" cy="1526375"/>
            </a:xfrm>
            <a:prstGeom prst="hexagon">
              <a:avLst/>
            </a:prstGeom>
            <a:solidFill>
              <a:srgbClr val="CCFFCC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dirty="0"/>
            </a:p>
          </p:txBody>
        </p: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A9156DF8-5AE0-4240-A858-AE5C0C511D79}"/>
                </a:ext>
              </a:extLst>
            </p:cNvPr>
            <p:cNvGrpSpPr/>
            <p:nvPr/>
          </p:nvGrpSpPr>
          <p:grpSpPr>
            <a:xfrm>
              <a:off x="5131619" y="1266732"/>
              <a:ext cx="5423834" cy="4774815"/>
              <a:chOff x="5153446" y="1196327"/>
              <a:chExt cx="5423834" cy="4774815"/>
            </a:xfrm>
          </p:grpSpPr>
          <p:sp>
            <p:nvSpPr>
              <p:cNvPr id="24" name="Шестиугольник 23">
                <a:extLst>
                  <a:ext uri="{FF2B5EF4-FFF2-40B4-BE49-F238E27FC236}">
                    <a16:creationId xmlns:a16="http://schemas.microsoft.com/office/drawing/2014/main" id="{B27CF959-5528-49EB-BD46-FD61FFACD0AC}"/>
                  </a:ext>
                </a:extLst>
              </p:cNvPr>
              <p:cNvSpPr/>
              <p:nvPr/>
            </p:nvSpPr>
            <p:spPr>
              <a:xfrm rot="10800000">
                <a:off x="6798254" y="1196327"/>
                <a:ext cx="1907422" cy="1526375"/>
              </a:xfrm>
              <a:prstGeom prst="hexagon">
                <a:avLst/>
              </a:prstGeom>
              <a:solidFill>
                <a:srgbClr val="FFCC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Шестиугольник 38">
                <a:extLst>
                  <a:ext uri="{FF2B5EF4-FFF2-40B4-BE49-F238E27FC236}">
                    <a16:creationId xmlns:a16="http://schemas.microsoft.com/office/drawing/2014/main" id="{8A5C3293-0E0F-42DD-86DC-95E118F14EB7}"/>
                  </a:ext>
                </a:extLst>
              </p:cNvPr>
              <p:cNvSpPr/>
              <p:nvPr/>
            </p:nvSpPr>
            <p:spPr>
              <a:xfrm rot="10800000">
                <a:off x="6779868" y="2840116"/>
                <a:ext cx="1944191" cy="1526375"/>
              </a:xfrm>
              <a:prstGeom prst="hexago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Шестиугольник 39">
                <a:extLst>
                  <a:ext uri="{FF2B5EF4-FFF2-40B4-BE49-F238E27FC236}">
                    <a16:creationId xmlns:a16="http://schemas.microsoft.com/office/drawing/2014/main" id="{94129166-055C-418B-B838-2B879A5826F0}"/>
                  </a:ext>
                </a:extLst>
              </p:cNvPr>
              <p:cNvSpPr/>
              <p:nvPr/>
            </p:nvSpPr>
            <p:spPr>
              <a:xfrm rot="10800000">
                <a:off x="5153447" y="3603304"/>
                <a:ext cx="1944191" cy="1526375"/>
              </a:xfrm>
              <a:prstGeom prst="hexagon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Шестиугольник 40">
                <a:extLst>
                  <a:ext uri="{FF2B5EF4-FFF2-40B4-BE49-F238E27FC236}">
                    <a16:creationId xmlns:a16="http://schemas.microsoft.com/office/drawing/2014/main" id="{8886B689-7A2A-48CA-A302-D7DA305DCC36}"/>
                  </a:ext>
                </a:extLst>
              </p:cNvPr>
              <p:cNvSpPr/>
              <p:nvPr/>
            </p:nvSpPr>
            <p:spPr>
              <a:xfrm rot="10800000">
                <a:off x="5153446" y="1998653"/>
                <a:ext cx="1944192" cy="1526375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AB72DB59-3D1B-4680-A3C4-3DC8D5FA9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8113" y="3725502"/>
                <a:ext cx="1037312" cy="1291215"/>
              </a:xfrm>
              <a:prstGeom prst="rect">
                <a:avLst/>
              </a:prstGeom>
            </p:spPr>
          </p:pic>
          <p:sp>
            <p:nvSpPr>
              <p:cNvPr id="34" name="Шестиугольник 33">
                <a:extLst>
                  <a:ext uri="{FF2B5EF4-FFF2-40B4-BE49-F238E27FC236}">
                    <a16:creationId xmlns:a16="http://schemas.microsoft.com/office/drawing/2014/main" id="{EB7A4451-6CEE-4B1E-8515-8A5FD5E95C72}"/>
                  </a:ext>
                </a:extLst>
              </p:cNvPr>
              <p:cNvSpPr/>
              <p:nvPr/>
            </p:nvSpPr>
            <p:spPr>
              <a:xfrm rot="10800000">
                <a:off x="8406291" y="3681579"/>
                <a:ext cx="1944191" cy="1526375"/>
              </a:xfrm>
              <a:prstGeom prst="hexagon">
                <a:avLst/>
              </a:prstGeom>
              <a:solidFill>
                <a:srgbClr val="FFC5C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Шестиугольник 34">
                <a:extLst>
                  <a:ext uri="{FF2B5EF4-FFF2-40B4-BE49-F238E27FC236}">
                    <a16:creationId xmlns:a16="http://schemas.microsoft.com/office/drawing/2014/main" id="{A29ED0F7-1CD3-46A4-B830-0837C030BA30}"/>
                  </a:ext>
                </a:extLst>
              </p:cNvPr>
              <p:cNvSpPr/>
              <p:nvPr/>
            </p:nvSpPr>
            <p:spPr>
              <a:xfrm rot="10800000">
                <a:off x="6779869" y="4444767"/>
                <a:ext cx="1944191" cy="1526375"/>
              </a:xfrm>
              <a:prstGeom prst="hexag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A8530F3-E79F-49A2-AD09-401ED4928E08}"/>
                  </a:ext>
                </a:extLst>
              </p:cNvPr>
              <p:cNvSpPr txBox="1"/>
              <p:nvPr/>
            </p:nvSpPr>
            <p:spPr>
              <a:xfrm>
                <a:off x="8179492" y="2588847"/>
                <a:ext cx="2397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/>
                  <a:t>УЧИТЕЛЬ</a:t>
                </a:r>
              </a:p>
            </p:txBody>
          </p:sp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01FD8ACB-9E09-41CD-9B89-3866410FE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1776" y="2990528"/>
                <a:ext cx="1900373" cy="1266915"/>
              </a:xfrm>
              <a:prstGeom prst="hexagon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E476F510-A95D-4598-A84C-FC80F095F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186" y="3850406"/>
                <a:ext cx="1849107" cy="1232738"/>
              </a:xfrm>
              <a:prstGeom prst="hexagon">
                <a:avLst/>
              </a:prstGeom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F63A132D-5679-40EC-953A-7A97634EA8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627" y="4576480"/>
                <a:ext cx="1336832" cy="1336832"/>
              </a:xfrm>
              <a:prstGeom prst="rect">
                <a:avLst/>
              </a:prstGeom>
            </p:spPr>
          </p:pic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FB67F583-046A-430A-96AB-41504E596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0074" y="2195629"/>
                <a:ext cx="1595425" cy="1210697"/>
              </a:xfrm>
              <a:prstGeom prst="hexagon">
                <a:avLst/>
              </a:prstGeom>
            </p:spPr>
          </p:pic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836D5ED-FF11-4F1C-812C-08610679B371}"/>
              </a:ext>
            </a:extLst>
          </p:cNvPr>
          <p:cNvSpPr txBox="1"/>
          <p:nvPr/>
        </p:nvSpPr>
        <p:spPr>
          <a:xfrm>
            <a:off x="-266212" y="406480"/>
            <a:ext cx="369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Ink Free" panose="03080402000500000000" pitchFamily="66" charset="0"/>
              </a:rPr>
              <a:t>ПРИМЕР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4D41B14-413A-4254-B81F-4D8EF80B63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859" b="96061" l="4800" r="91400">
                        <a14:foregroundMark x1="64800" y1="6671" x2="64800" y2="6671"/>
                        <a14:foregroundMark x1="64300" y1="2922" x2="64300" y2="2922"/>
                        <a14:foregroundMark x1="9500" y1="93329" x2="9500" y2="93329"/>
                        <a14:foregroundMark x1="4800" y1="94917" x2="4800" y2="94917"/>
                        <a14:foregroundMark x1="14100" y1="96061" x2="14100" y2="96061"/>
                        <a14:foregroundMark x1="91400" y1="23888" x2="91400" y2="238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4203">
            <a:off x="5963977" y="3797300"/>
            <a:ext cx="593917" cy="7721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7E81AD-BC68-4132-ABD1-7FB2643F1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38" y="345228"/>
            <a:ext cx="1560677" cy="91804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4C6C56-1B5E-4DA2-8CB7-EE13937C0E5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9" y="5628430"/>
            <a:ext cx="1380541" cy="7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05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334fb3c894174e71ccb4ff3e7d5ecb6c1c15145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385</Words>
  <Application>Microsoft Office PowerPoint</Application>
  <PresentationFormat>Широкоэкранный</PresentationFormat>
  <Paragraphs>167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Ink Free</vt:lpstr>
      <vt:lpstr>Тема Office</vt:lpstr>
      <vt:lpstr>Авторское игровое пособие минтаевой М.Т. «сот-а»  для детей дошкольного возраста  воспитатель Мбдоу «детский сад № 3 «седа» с.ножай – юрт»</vt:lpstr>
      <vt:lpstr>Актуальность</vt:lpstr>
      <vt:lpstr>Презентация PowerPoint</vt:lpstr>
      <vt:lpstr>Цель:</vt:lpstr>
      <vt:lpstr>Задачи </vt:lpstr>
      <vt:lpstr>УСЛОЖНЕНИЕ</vt:lpstr>
      <vt:lpstr>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Свои соты</vt:lpstr>
      <vt:lpstr>СОТА в средней группе, алгоритм сервировки стола </vt:lpstr>
      <vt:lpstr>СОТА «Настроение дня»</vt:lpstr>
      <vt:lpstr>«Свои СОТы» для особенного ребенка</vt:lpstr>
      <vt:lpstr>Результат работы с особенным ребенком</vt:lpstr>
      <vt:lpstr>Вариативность</vt:lpstr>
      <vt:lpstr>Результативность работы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Улей, мед и пчелы</dc:title>
  <dc:creator>obstinate</dc:creator>
  <dc:description>Шаблон презентации с сайта https://presentation-creation.ru/</dc:description>
  <cp:lastModifiedBy>Qwerty</cp:lastModifiedBy>
  <cp:revision>471</cp:revision>
  <dcterms:created xsi:type="dcterms:W3CDTF">2018-02-25T09:09:03Z</dcterms:created>
  <dcterms:modified xsi:type="dcterms:W3CDTF">2024-04-13T07:43:45Z</dcterms:modified>
</cp:coreProperties>
</file>